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1188" r:id="rId2"/>
    <p:sldId id="1200" r:id="rId3"/>
    <p:sldId id="1228" r:id="rId4"/>
    <p:sldId id="971" r:id="rId5"/>
    <p:sldId id="1190" r:id="rId6"/>
    <p:sldId id="1193" r:id="rId7"/>
    <p:sldId id="1229" r:id="rId8"/>
    <p:sldId id="1194" r:id="rId9"/>
    <p:sldId id="1195" r:id="rId10"/>
    <p:sldId id="1191" r:id="rId11"/>
    <p:sldId id="1192" r:id="rId12"/>
    <p:sldId id="1202" r:id="rId13"/>
    <p:sldId id="1221" r:id="rId14"/>
    <p:sldId id="1089" r:id="rId15"/>
    <p:sldId id="1103" r:id="rId16"/>
    <p:sldId id="1104" r:id="rId17"/>
    <p:sldId id="1105" r:id="rId18"/>
    <p:sldId id="1197" r:id="rId19"/>
    <p:sldId id="1208" r:id="rId20"/>
    <p:sldId id="1231" r:id="rId21"/>
    <p:sldId id="1107" r:id="rId22"/>
    <p:sldId id="1108" r:id="rId23"/>
    <p:sldId id="1198" r:id="rId24"/>
    <p:sldId id="1204" r:id="rId25"/>
    <p:sldId id="1110" r:id="rId26"/>
    <p:sldId id="1111" r:id="rId27"/>
    <p:sldId id="1112" r:id="rId28"/>
    <p:sldId id="1220" r:id="rId29"/>
    <p:sldId id="1224" r:id="rId30"/>
    <p:sldId id="1225" r:id="rId31"/>
    <p:sldId id="1226" r:id="rId32"/>
    <p:sldId id="1227" r:id="rId33"/>
    <p:sldId id="1091" r:id="rId34"/>
    <p:sldId id="1113" r:id="rId35"/>
    <p:sldId id="1114" r:id="rId36"/>
    <p:sldId id="1115" r:id="rId37"/>
    <p:sldId id="1116" r:id="rId38"/>
    <p:sldId id="1213" r:id="rId39"/>
    <p:sldId id="1234" r:id="rId40"/>
    <p:sldId id="1235" r:id="rId41"/>
    <p:sldId id="1236" r:id="rId42"/>
    <p:sldId id="1237" r:id="rId43"/>
    <p:sldId id="1239" r:id="rId44"/>
    <p:sldId id="1244" r:id="rId45"/>
    <p:sldId id="1245" r:id="rId46"/>
    <p:sldId id="1246" r:id="rId47"/>
    <p:sldId id="1247" r:id="rId48"/>
    <p:sldId id="1249" r:id="rId49"/>
    <p:sldId id="1250" r:id="rId50"/>
    <p:sldId id="1251" r:id="rId51"/>
    <p:sldId id="1232" r:id="rId52"/>
    <p:sldId id="1230" r:id="rId53"/>
    <p:sldId id="977" r:id="rId54"/>
    <p:sldId id="1216" r:id="rId55"/>
    <p:sldId id="1217" r:id="rId56"/>
    <p:sldId id="1207" r:id="rId57"/>
    <p:sldId id="1218" r:id="rId5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13E8"/>
    <a:srgbClr val="BB9F43"/>
    <a:srgbClr val="B98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4720CB-B33E-4840-8AF4-7B1148DBDBC2}" v="1158" dt="2022-01-08T05:53:15.9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25FA69AE-7C5D-45A1-8F95-72C502A00E31}"/>
    <pc:docChg chg="undo custSel addSld modSld sldOrd">
      <pc:chgData name="Biersach, David" userId="14a9feb0-85a7-4da4-be8a-c1e22b637acc" providerId="ADAL" clId="{25FA69AE-7C5D-45A1-8F95-72C502A00E31}" dt="2021-07-01T16:42:36.449" v="2207"/>
      <pc:docMkLst>
        <pc:docMk/>
      </pc:docMkLst>
      <pc:sldChg chg="addSp delSp modSp add mod ord delAnim">
        <pc:chgData name="Biersach, David" userId="14a9feb0-85a7-4da4-be8a-c1e22b637acc" providerId="ADAL" clId="{25FA69AE-7C5D-45A1-8F95-72C502A00E31}" dt="2021-07-01T14:00:28.451" v="830" actId="20577"/>
        <pc:sldMkLst>
          <pc:docMk/>
          <pc:sldMk cId="2793733643" sldId="1014"/>
        </pc:sldMkLst>
        <pc:spChg chg="add mod">
          <ac:chgData name="Biersach, David" userId="14a9feb0-85a7-4da4-be8a-c1e22b637acc" providerId="ADAL" clId="{25FA69AE-7C5D-45A1-8F95-72C502A00E31}" dt="2021-07-01T14:00:15.498" v="814" actId="12788"/>
          <ac:spMkLst>
            <pc:docMk/>
            <pc:sldMk cId="2793733643" sldId="1014"/>
            <ac:spMk id="5" creationId="{7051B7DD-EA59-4447-A27E-31EC3C45AFCC}"/>
          </ac:spMkLst>
        </pc:spChg>
        <pc:spChg chg="del mod">
          <ac:chgData name="Biersach, David" userId="14a9feb0-85a7-4da4-be8a-c1e22b637acc" providerId="ADAL" clId="{25FA69AE-7C5D-45A1-8F95-72C502A00E31}" dt="2021-07-01T13:44:17.157" v="11" actId="478"/>
          <ac:spMkLst>
            <pc:docMk/>
            <pc:sldMk cId="2793733643" sldId="1014"/>
            <ac:spMk id="11" creationId="{5100E2DA-FCF8-4E9E-A5BE-53E0CED68DAD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5" creationId="{4156A0DA-735F-4DB9-8B2E-620936F283B5}"/>
          </ac:spMkLst>
        </pc:spChg>
        <pc:spChg chg="add mod">
          <ac:chgData name="Biersach, David" userId="14a9feb0-85a7-4da4-be8a-c1e22b637acc" providerId="ADAL" clId="{25FA69AE-7C5D-45A1-8F95-72C502A00E31}" dt="2021-07-01T13:59:07.832" v="751" actId="465"/>
          <ac:spMkLst>
            <pc:docMk/>
            <pc:sldMk cId="2793733643" sldId="1014"/>
            <ac:spMk id="26" creationId="{91384D14-8099-40BD-900B-019BEBA005D9}"/>
          </ac:spMkLst>
        </pc:spChg>
        <pc:spChg chg="add del mod">
          <ac:chgData name="Biersach, David" userId="14a9feb0-85a7-4da4-be8a-c1e22b637acc" providerId="ADAL" clId="{25FA69AE-7C5D-45A1-8F95-72C502A00E31}" dt="2021-07-01T13:51:30.419" v="397" actId="478"/>
          <ac:spMkLst>
            <pc:docMk/>
            <pc:sldMk cId="2793733643" sldId="1014"/>
            <ac:spMk id="28" creationId="{120DA7BC-5846-4EC7-99D9-52791372C302}"/>
          </ac:spMkLst>
        </pc:spChg>
        <pc:spChg chg="add mod">
          <ac:chgData name="Biersach, David" userId="14a9feb0-85a7-4da4-be8a-c1e22b637acc" providerId="ADAL" clId="{25FA69AE-7C5D-45A1-8F95-72C502A00E31}" dt="2021-07-01T14:00:28.451" v="830" actId="20577"/>
          <ac:spMkLst>
            <pc:docMk/>
            <pc:sldMk cId="2793733643" sldId="1014"/>
            <ac:spMk id="29" creationId="{D749821B-8FA7-4726-9522-3A6F4B8DD2B4}"/>
          </ac:spMkLst>
        </pc:spChg>
        <pc:spChg chg="add mod">
          <ac:chgData name="Biersach, David" userId="14a9feb0-85a7-4da4-be8a-c1e22b637acc" providerId="ADAL" clId="{25FA69AE-7C5D-45A1-8F95-72C502A00E31}" dt="2021-07-01T13:59:23.350" v="754" actId="113"/>
          <ac:spMkLst>
            <pc:docMk/>
            <pc:sldMk cId="2793733643" sldId="1014"/>
            <ac:spMk id="31" creationId="{947C52A3-B52E-4CAA-8A45-A461B91A5CB8}"/>
          </ac:spMkLst>
        </pc:spChg>
        <pc:spChg chg="del mod">
          <ac:chgData name="Biersach, David" userId="14a9feb0-85a7-4da4-be8a-c1e22b637acc" providerId="ADAL" clId="{25FA69AE-7C5D-45A1-8F95-72C502A00E31}" dt="2021-07-01T13:44:04.805" v="7" actId="478"/>
          <ac:spMkLst>
            <pc:docMk/>
            <pc:sldMk cId="2793733643" sldId="1014"/>
            <ac:spMk id="50" creationId="{AD81150D-7D34-4F74-97FA-0ED6AEB8292D}"/>
          </ac:spMkLst>
        </pc:spChg>
        <pc:spChg chg="del">
          <ac:chgData name="Biersach, David" userId="14a9feb0-85a7-4da4-be8a-c1e22b637acc" providerId="ADAL" clId="{25FA69AE-7C5D-45A1-8F95-72C502A00E31}" dt="2021-07-01T13:44:07.982" v="9" actId="478"/>
          <ac:spMkLst>
            <pc:docMk/>
            <pc:sldMk cId="2793733643" sldId="1014"/>
            <ac:spMk id="51" creationId="{4906BB73-D460-47B6-A8EB-8CC65237EC6D}"/>
          </ac:spMkLst>
        </pc:spChg>
        <pc:spChg chg="del">
          <ac:chgData name="Biersach, David" userId="14a9feb0-85a7-4da4-be8a-c1e22b637acc" providerId="ADAL" clId="{25FA69AE-7C5D-45A1-8F95-72C502A00E31}" dt="2021-07-01T13:44:06.485" v="8" actId="478"/>
          <ac:spMkLst>
            <pc:docMk/>
            <pc:sldMk cId="2793733643" sldId="1014"/>
            <ac:spMk id="52" creationId="{B3E2B243-EB84-451E-AAC6-7A9AF47A7EAF}"/>
          </ac:spMkLst>
        </pc:spChg>
        <pc:grpChg chg="del">
          <ac:chgData name="Biersach, David" userId="14a9feb0-85a7-4da4-be8a-c1e22b637acc" providerId="ADAL" clId="{25FA69AE-7C5D-45A1-8F95-72C502A00E31}" dt="2021-07-01T13:44:02.476" v="5" actId="478"/>
          <ac:grpSpMkLst>
            <pc:docMk/>
            <pc:sldMk cId="2793733643" sldId="1014"/>
            <ac:grpSpMk id="7" creationId="{8BF45EC9-E198-441D-9939-4B022C7EB2C3}"/>
          </ac:grpSpMkLst>
        </pc:grpChg>
        <pc:grpChg chg="del">
          <ac:chgData name="Biersach, David" userId="14a9feb0-85a7-4da4-be8a-c1e22b637acc" providerId="ADAL" clId="{25FA69AE-7C5D-45A1-8F95-72C502A00E31}" dt="2021-07-01T13:43:59.300" v="1" actId="478"/>
          <ac:grpSpMkLst>
            <pc:docMk/>
            <pc:sldMk cId="2793733643" sldId="1014"/>
            <ac:grpSpMk id="18" creationId="{B31BE4F0-AD65-4F0C-B47C-470ACE4B9DA5}"/>
          </ac:grpSpMkLst>
        </pc:grpChg>
        <pc:picChg chg="add del mod">
          <ac:chgData name="Biersach, David" userId="14a9feb0-85a7-4da4-be8a-c1e22b637acc" providerId="ADAL" clId="{25FA69AE-7C5D-45A1-8F95-72C502A00E31}" dt="2021-07-01T13:54:30.482" v="447" actId="478"/>
          <ac:picMkLst>
            <pc:docMk/>
            <pc:sldMk cId="2793733643" sldId="1014"/>
            <ac:picMk id="9" creationId="{97D776C3-8673-4627-AAE6-6D860F0CD9C5}"/>
          </ac:picMkLst>
        </pc:picChg>
        <pc:picChg chg="del">
          <ac:chgData name="Biersach, David" userId="14a9feb0-85a7-4da4-be8a-c1e22b637acc" providerId="ADAL" clId="{25FA69AE-7C5D-45A1-8F95-72C502A00E31}" dt="2021-07-01T13:44:19.468" v="12" actId="478"/>
          <ac:picMkLst>
            <pc:docMk/>
            <pc:sldMk cId="2793733643" sldId="1014"/>
            <ac:picMk id="10" creationId="{FE88B81C-F17F-40C3-98D0-C1E2CC139099}"/>
          </ac:picMkLst>
        </pc:picChg>
        <pc:picChg chg="add del mod">
          <ac:chgData name="Biersach, David" userId="14a9feb0-85a7-4da4-be8a-c1e22b637acc" providerId="ADAL" clId="{25FA69AE-7C5D-45A1-8F95-72C502A00E31}" dt="2021-07-01T13:56:32.266" v="558" actId="478"/>
          <ac:picMkLst>
            <pc:docMk/>
            <pc:sldMk cId="2793733643" sldId="1014"/>
            <ac:picMk id="12" creationId="{C527254E-2AAA-45DF-AAF1-4861605BCBBD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0" creationId="{FC5E4499-1308-46E7-A370-708FF93BB36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22" creationId="{BEAA3240-3844-410E-B2C9-BEE8A3846774}"/>
          </ac:picMkLst>
        </pc:picChg>
        <pc:picChg chg="del">
          <ac:chgData name="Biersach, David" userId="14a9feb0-85a7-4da4-be8a-c1e22b637acc" providerId="ADAL" clId="{25FA69AE-7C5D-45A1-8F95-72C502A00E31}" dt="2021-07-01T13:44:00.149" v="2" actId="478"/>
          <ac:picMkLst>
            <pc:docMk/>
            <pc:sldMk cId="2793733643" sldId="1014"/>
            <ac:picMk id="27" creationId="{1D852F97-1EA2-408C-9D63-7766C8E4442F}"/>
          </ac:picMkLst>
        </pc:picChg>
        <pc:picChg chg="del">
          <ac:chgData name="Biersach, David" userId="14a9feb0-85a7-4da4-be8a-c1e22b637acc" providerId="ADAL" clId="{25FA69AE-7C5D-45A1-8F95-72C502A00E31}" dt="2021-07-01T13:44:00.844" v="3" actId="478"/>
          <ac:picMkLst>
            <pc:docMk/>
            <pc:sldMk cId="2793733643" sldId="1014"/>
            <ac:picMk id="30" creationId="{525748DA-E81A-4309-B3D0-B43699C376E2}"/>
          </ac:picMkLst>
        </pc:picChg>
        <pc:picChg chg="del">
          <ac:chgData name="Biersach, David" userId="14a9feb0-85a7-4da4-be8a-c1e22b637acc" providerId="ADAL" clId="{25FA69AE-7C5D-45A1-8F95-72C502A00E31}" dt="2021-07-01T13:44:01.501" v="4" actId="478"/>
          <ac:picMkLst>
            <pc:docMk/>
            <pc:sldMk cId="2793733643" sldId="1014"/>
            <ac:picMk id="37" creationId="{6C80A6DD-A43C-4A73-8233-2EA680DABF43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0" creationId="{3D6E53A8-B33E-49B6-8BD3-9B9EA2413024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5" creationId="{60FC2EED-3471-422B-B158-4548FCCB4605}"/>
          </ac:picMkLst>
        </pc:picChg>
        <pc:picChg chg="del">
          <ac:chgData name="Biersach, David" userId="14a9feb0-85a7-4da4-be8a-c1e22b637acc" providerId="ADAL" clId="{25FA69AE-7C5D-45A1-8F95-72C502A00E31}" dt="2021-07-01T13:43:59.300" v="1" actId="478"/>
          <ac:picMkLst>
            <pc:docMk/>
            <pc:sldMk cId="2793733643" sldId="1014"/>
            <ac:picMk id="47" creationId="{FE2E62D7-E915-497C-A4F7-9972B879E3D1}"/>
          </ac:picMkLst>
        </pc:picChg>
      </pc:sldChg>
      <pc:sldChg chg="addSp delSp modSp add mod delAnim modAnim">
        <pc:chgData name="Biersach, David" userId="14a9feb0-85a7-4da4-be8a-c1e22b637acc" providerId="ADAL" clId="{25FA69AE-7C5D-45A1-8F95-72C502A00E31}" dt="2021-07-01T16:20:48.217" v="1507" actId="6549"/>
        <pc:sldMkLst>
          <pc:docMk/>
          <pc:sldMk cId="2709124707" sldId="1084"/>
        </pc:sldMkLst>
        <pc:spChg chg="mod">
          <ac:chgData name="Biersach, David" userId="14a9feb0-85a7-4da4-be8a-c1e22b637acc" providerId="ADAL" clId="{25FA69AE-7C5D-45A1-8F95-72C502A00E31}" dt="2021-07-01T15:52:30.785" v="844" actId="20577"/>
          <ac:spMkLst>
            <pc:docMk/>
            <pc:sldMk cId="2709124707" sldId="1084"/>
            <ac:spMk id="2" creationId="{00000000-0000-0000-0000-000000000000}"/>
          </ac:spMkLst>
        </pc:spChg>
        <pc:spChg chg="del">
          <ac:chgData name="Biersach, David" userId="14a9feb0-85a7-4da4-be8a-c1e22b637acc" providerId="ADAL" clId="{25FA69AE-7C5D-45A1-8F95-72C502A00E31}" dt="2021-07-01T15:59:25.218" v="853" actId="478"/>
          <ac:spMkLst>
            <pc:docMk/>
            <pc:sldMk cId="2709124707" sldId="1084"/>
            <ac:spMk id="3" creationId="{0BD6AA52-818E-42BB-8C49-6B636335A22C}"/>
          </ac:spMkLst>
        </pc:spChg>
        <pc:spChg chg="mod">
          <ac:chgData name="Biersach, David" userId="14a9feb0-85a7-4da4-be8a-c1e22b637acc" providerId="ADAL" clId="{25FA69AE-7C5D-45A1-8F95-72C502A00E31}" dt="2021-07-01T16:10:42.681" v="1094" actId="12788"/>
          <ac:spMkLst>
            <pc:docMk/>
            <pc:sldMk cId="2709124707" sldId="1084"/>
            <ac:spMk id="6" creationId="{DABC0CD6-D592-4F56-9810-AF3B819F784F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7" creationId="{00027A18-8D95-4256-B2CB-6B1250C96C3F}"/>
          </ac:spMkLst>
        </pc:spChg>
        <pc:spChg chg="add mod">
          <ac:chgData name="Biersach, David" userId="14a9feb0-85a7-4da4-be8a-c1e22b637acc" providerId="ADAL" clId="{25FA69AE-7C5D-45A1-8F95-72C502A00E31}" dt="2021-07-01T16:20:13.933" v="1500" actId="1076"/>
          <ac:spMkLst>
            <pc:docMk/>
            <pc:sldMk cId="2709124707" sldId="1084"/>
            <ac:spMk id="8" creationId="{03BFC368-2E5F-4925-83D2-F2A52B0E2535}"/>
          </ac:spMkLst>
        </pc:spChg>
        <pc:spChg chg="del">
          <ac:chgData name="Biersach, David" userId="14a9feb0-85a7-4da4-be8a-c1e22b637acc" providerId="ADAL" clId="{25FA69AE-7C5D-45A1-8F95-72C502A00E31}" dt="2021-07-01T15:58:56.547" v="846" actId="478"/>
          <ac:spMkLst>
            <pc:docMk/>
            <pc:sldMk cId="2709124707" sldId="1084"/>
            <ac:spMk id="11" creationId="{A4EAA6D1-46D7-4168-99EB-270AE941A230}"/>
          </ac:spMkLst>
        </pc:spChg>
        <pc:spChg chg="add mod">
          <ac:chgData name="Biersach, David" userId="14a9feb0-85a7-4da4-be8a-c1e22b637acc" providerId="ADAL" clId="{25FA69AE-7C5D-45A1-8F95-72C502A00E31}" dt="2021-07-01T16:11:38.271" v="1117" actId="1038"/>
          <ac:spMkLst>
            <pc:docMk/>
            <pc:sldMk cId="2709124707" sldId="1084"/>
            <ac:spMk id="13" creationId="{8DDDF7AD-151E-4734-BA0B-07E4A18E45C7}"/>
          </ac:spMkLst>
        </pc:spChg>
        <pc:spChg chg="add mod">
          <ac:chgData name="Biersach, David" userId="14a9feb0-85a7-4da4-be8a-c1e22b637acc" providerId="ADAL" clId="{25FA69AE-7C5D-45A1-8F95-72C502A00E31}" dt="2021-07-01T16:17:21.431" v="1412" actId="1076"/>
          <ac:spMkLst>
            <pc:docMk/>
            <pc:sldMk cId="2709124707" sldId="1084"/>
            <ac:spMk id="14" creationId="{7C223CE4-DD3B-4334-99E0-C1301559A876}"/>
          </ac:spMkLst>
        </pc:spChg>
        <pc:spChg chg="del">
          <ac:chgData name="Biersach, David" userId="14a9feb0-85a7-4da4-be8a-c1e22b637acc" providerId="ADAL" clId="{25FA69AE-7C5D-45A1-8F95-72C502A00E31}" dt="2021-07-01T15:59:00.289" v="847" actId="478"/>
          <ac:spMkLst>
            <pc:docMk/>
            <pc:sldMk cId="2709124707" sldId="1084"/>
            <ac:spMk id="15" creationId="{D9EDEE9A-DF3D-4935-BB81-2C092F1F6486}"/>
          </ac:spMkLst>
        </pc:spChg>
        <pc:spChg chg="add mod">
          <ac:chgData name="Biersach, David" userId="14a9feb0-85a7-4da4-be8a-c1e22b637acc" providerId="ADAL" clId="{25FA69AE-7C5D-45A1-8F95-72C502A00E31}" dt="2021-07-01T16:08:14.538" v="918" actId="1076"/>
          <ac:spMkLst>
            <pc:docMk/>
            <pc:sldMk cId="2709124707" sldId="1084"/>
            <ac:spMk id="16" creationId="{1EA8AD41-45EE-4AC0-8A59-2BFE25AE2B4E}"/>
          </ac:spMkLst>
        </pc:spChg>
        <pc:spChg chg="del">
          <ac:chgData name="Biersach, David" userId="14a9feb0-85a7-4da4-be8a-c1e22b637acc" providerId="ADAL" clId="{25FA69AE-7C5D-45A1-8F95-72C502A00E31}" dt="2021-07-01T15:59:03.138" v="848" actId="478"/>
          <ac:spMkLst>
            <pc:docMk/>
            <pc:sldMk cId="2709124707" sldId="1084"/>
            <ac:spMk id="17" creationId="{16989C63-8B22-4BCB-A156-D3DF9194BC11}"/>
          </ac:spMkLst>
        </pc:spChg>
        <pc:spChg chg="add mod">
          <ac:chgData name="Biersach, David" userId="14a9feb0-85a7-4da4-be8a-c1e22b637acc" providerId="ADAL" clId="{25FA69AE-7C5D-45A1-8F95-72C502A00E31}" dt="2021-07-01T16:10:55.672" v="1096" actId="1037"/>
          <ac:spMkLst>
            <pc:docMk/>
            <pc:sldMk cId="2709124707" sldId="1084"/>
            <ac:spMk id="18" creationId="{266AD21D-427F-43FF-8328-E603D41D051E}"/>
          </ac:spMkLst>
        </pc:spChg>
        <pc:spChg chg="mod">
          <ac:chgData name="Biersach, David" userId="14a9feb0-85a7-4da4-be8a-c1e22b637acc" providerId="ADAL" clId="{25FA69AE-7C5D-45A1-8F95-72C502A00E31}" dt="2021-07-01T16:15:22.178" v="1392" actId="1036"/>
          <ac:spMkLst>
            <pc:docMk/>
            <pc:sldMk cId="2709124707" sldId="1084"/>
            <ac:spMk id="19" creationId="{889DDD85-BE85-4F29-90C5-F4DC14A73241}"/>
          </ac:spMkLst>
        </pc:spChg>
        <pc:spChg chg="mod">
          <ac:chgData name="Biersach, David" userId="14a9feb0-85a7-4da4-be8a-c1e22b637acc" providerId="ADAL" clId="{25FA69AE-7C5D-45A1-8F95-72C502A00E31}" dt="2021-07-01T16:14:28.506" v="1335" actId="1076"/>
          <ac:spMkLst>
            <pc:docMk/>
            <pc:sldMk cId="2709124707" sldId="1084"/>
            <ac:spMk id="20" creationId="{E86EF500-1656-4406-BDD9-ED933B13EAB2}"/>
          </ac:spMkLst>
        </pc:spChg>
        <pc:spChg chg="add mod">
          <ac:chgData name="Biersach, David" userId="14a9feb0-85a7-4da4-be8a-c1e22b637acc" providerId="ADAL" clId="{25FA69AE-7C5D-45A1-8F95-72C502A00E31}" dt="2021-07-01T16:20:48.217" v="1507" actId="6549"/>
          <ac:spMkLst>
            <pc:docMk/>
            <pc:sldMk cId="2709124707" sldId="1084"/>
            <ac:spMk id="21" creationId="{AC746C67-76BD-425D-9EB9-09CA2F62C788}"/>
          </ac:spMkLst>
        </pc:spChg>
        <pc:spChg chg="add mod">
          <ac:chgData name="Biersach, David" userId="14a9feb0-85a7-4da4-be8a-c1e22b637acc" providerId="ADAL" clId="{25FA69AE-7C5D-45A1-8F95-72C502A00E31}" dt="2021-07-01T16:11:44.096" v="1129" actId="1037"/>
          <ac:spMkLst>
            <pc:docMk/>
            <pc:sldMk cId="2709124707" sldId="1084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25FA69AE-7C5D-45A1-8F95-72C502A00E31}" dt="2021-07-01T16:15:16.575" v="1383" actId="1037"/>
          <ac:spMkLst>
            <pc:docMk/>
            <pc:sldMk cId="2709124707" sldId="1084"/>
            <ac:spMk id="32" creationId="{CD65B12A-1201-4B11-AC18-8933129E3BB2}"/>
          </ac:spMkLst>
        </pc:spChg>
        <pc:spChg chg="add mod">
          <ac:chgData name="Biersach, David" userId="14a9feb0-85a7-4da4-be8a-c1e22b637acc" providerId="ADAL" clId="{25FA69AE-7C5D-45A1-8F95-72C502A00E31}" dt="2021-07-01T16:19:11.127" v="1488" actId="1036"/>
          <ac:spMkLst>
            <pc:docMk/>
            <pc:sldMk cId="2709124707" sldId="1084"/>
            <ac:spMk id="33" creationId="{184C4D55-3816-4F53-94C4-9FD2699AF74A}"/>
          </ac:spMkLst>
        </pc:spChg>
        <pc:spChg chg="add mod">
          <ac:chgData name="Biersach, David" userId="14a9feb0-85a7-4da4-be8a-c1e22b637acc" providerId="ADAL" clId="{25FA69AE-7C5D-45A1-8F95-72C502A00E31}" dt="2021-07-01T16:18:57.554" v="1480" actId="1037"/>
          <ac:spMkLst>
            <pc:docMk/>
            <pc:sldMk cId="2709124707" sldId="1084"/>
            <ac:spMk id="34" creationId="{8E44B92F-0803-4179-B943-CA01B3213471}"/>
          </ac:spMkLst>
        </pc:spChg>
        <pc:grpChg chg="del">
          <ac:chgData name="Biersach, David" userId="14a9feb0-85a7-4da4-be8a-c1e22b637acc" providerId="ADAL" clId="{25FA69AE-7C5D-45A1-8F95-72C502A00E31}" dt="2021-07-01T15:59:20.714" v="851" actId="478"/>
          <ac:grpSpMkLst>
            <pc:docMk/>
            <pc:sldMk cId="2709124707" sldId="1084"/>
            <ac:grpSpMk id="12" creationId="{51697D54-D638-4A9C-AFB1-8009039A3586}"/>
          </ac:grpSpMkLst>
        </pc:grpChg>
        <pc:cxnChg chg="add del mod">
          <ac:chgData name="Biersach, David" userId="14a9feb0-85a7-4da4-be8a-c1e22b637acc" providerId="ADAL" clId="{25FA69AE-7C5D-45A1-8F95-72C502A00E31}" dt="2021-07-01T16:13:49.999" v="1330" actId="478"/>
          <ac:cxnSpMkLst>
            <pc:docMk/>
            <pc:sldMk cId="2709124707" sldId="1084"/>
            <ac:cxnSpMk id="24" creationId="{5E95F53C-4EF7-4C58-B4B6-00A96AAA60CB}"/>
          </ac:cxnSpMkLst>
        </pc:cxnChg>
      </pc:sldChg>
      <pc:sldChg chg="addSp delSp modSp add mod modAnim">
        <pc:chgData name="Biersach, David" userId="14a9feb0-85a7-4da4-be8a-c1e22b637acc" providerId="ADAL" clId="{25FA69AE-7C5D-45A1-8F95-72C502A00E31}" dt="2021-07-01T16:35:41.949" v="2009" actId="1076"/>
        <pc:sldMkLst>
          <pc:docMk/>
          <pc:sldMk cId="4154969776" sldId="1085"/>
        </pc:sldMkLst>
        <pc:spChg chg="mod">
          <ac:chgData name="Biersach, David" userId="14a9feb0-85a7-4da4-be8a-c1e22b637acc" providerId="ADAL" clId="{25FA69AE-7C5D-45A1-8F95-72C502A00E31}" dt="2021-07-01T16:31:14.837" v="1748" actId="20577"/>
          <ac:spMkLst>
            <pc:docMk/>
            <pc:sldMk cId="4154969776" sldId="1085"/>
            <ac:spMk id="2" creationId="{00000000-0000-0000-0000-000000000000}"/>
          </ac:spMkLst>
        </pc:spChg>
        <pc:spChg chg="mod">
          <ac:chgData name="Biersach, David" userId="14a9feb0-85a7-4da4-be8a-c1e22b637acc" providerId="ADAL" clId="{25FA69AE-7C5D-45A1-8F95-72C502A00E31}" dt="2021-07-01T16:35:27.294" v="2006" actId="113"/>
          <ac:spMkLst>
            <pc:docMk/>
            <pc:sldMk cId="4154969776" sldId="1085"/>
            <ac:spMk id="3" creationId="{00000000-0000-0000-0000-000000000000}"/>
          </ac:spMkLst>
        </pc:spChg>
        <pc:picChg chg="add mod">
          <ac:chgData name="Biersach, David" userId="14a9feb0-85a7-4da4-be8a-c1e22b637acc" providerId="ADAL" clId="{25FA69AE-7C5D-45A1-8F95-72C502A00E31}" dt="2021-07-01T16:35:41.949" v="2009" actId="1076"/>
          <ac:picMkLst>
            <pc:docMk/>
            <pc:sldMk cId="4154969776" sldId="1085"/>
            <ac:picMk id="6" creationId="{54F307CB-EC6B-4060-8D0D-58100CDD4E88}"/>
          </ac:picMkLst>
        </pc:picChg>
        <pc:cxnChg chg="add del mod">
          <ac:chgData name="Biersach, David" userId="14a9feb0-85a7-4da4-be8a-c1e22b637acc" providerId="ADAL" clId="{25FA69AE-7C5D-45A1-8F95-72C502A00E31}" dt="2021-07-01T16:35:33.468" v="2007" actId="478"/>
          <ac:cxnSpMkLst>
            <pc:docMk/>
            <pc:sldMk cId="4154969776" sldId="1085"/>
            <ac:cxnSpMk id="8" creationId="{57E600AC-4AE5-492D-BD44-15505DCBC23A}"/>
          </ac:cxnSpMkLst>
        </pc:cxnChg>
      </pc:sldChg>
      <pc:sldChg chg="modSp add mod">
        <pc:chgData name="Biersach, David" userId="14a9feb0-85a7-4da4-be8a-c1e22b637acc" providerId="ADAL" clId="{25FA69AE-7C5D-45A1-8F95-72C502A00E31}" dt="2021-07-01T16:36:00.333" v="2032" actId="20577"/>
        <pc:sldMkLst>
          <pc:docMk/>
          <pc:sldMk cId="3534687385" sldId="1086"/>
        </pc:sldMkLst>
        <pc:spChg chg="mod">
          <ac:chgData name="Biersach, David" userId="14a9feb0-85a7-4da4-be8a-c1e22b637acc" providerId="ADAL" clId="{25FA69AE-7C5D-45A1-8F95-72C502A00E31}" dt="2021-07-01T16:36:00.333" v="2032" actId="20577"/>
          <ac:spMkLst>
            <pc:docMk/>
            <pc:sldMk cId="3534687385" sldId="1086"/>
            <ac:spMk id="2" creationId="{00000000-0000-0000-0000-000000000000}"/>
          </ac:spMkLst>
        </pc:spChg>
      </pc:sldChg>
      <pc:sldChg chg="addSp delSp modSp add mod delAnim modAnim">
        <pc:chgData name="Biersach, David" userId="14a9feb0-85a7-4da4-be8a-c1e22b637acc" providerId="ADAL" clId="{25FA69AE-7C5D-45A1-8F95-72C502A00E31}" dt="2021-07-01T16:38:51.046" v="2114" actId="1037"/>
        <pc:sldMkLst>
          <pc:docMk/>
          <pc:sldMk cId="3421723372" sldId="1087"/>
        </pc:sldMkLst>
        <pc:spChg chg="mod">
          <ac:chgData name="Biersach, David" userId="14a9feb0-85a7-4da4-be8a-c1e22b637acc" providerId="ADAL" clId="{25FA69AE-7C5D-45A1-8F95-72C502A00E31}" dt="2021-07-01T16:36:20.127" v="2072" actId="113"/>
          <ac:spMkLst>
            <pc:docMk/>
            <pc:sldMk cId="3421723372" sldId="1087"/>
            <ac:spMk id="2" creationId="{00000000-0000-0000-0000-000000000000}"/>
          </ac:spMkLst>
        </pc:spChg>
        <pc:spChg chg="del mod">
          <ac:chgData name="Biersach, David" userId="14a9feb0-85a7-4da4-be8a-c1e22b637acc" providerId="ADAL" clId="{25FA69AE-7C5D-45A1-8F95-72C502A00E31}" dt="2021-07-01T16:36:23.711" v="2074" actId="478"/>
          <ac:spMkLst>
            <pc:docMk/>
            <pc:sldMk cId="3421723372" sldId="1087"/>
            <ac:spMk id="3" creationId="{00000000-0000-0000-0000-000000000000}"/>
          </ac:spMkLst>
        </pc:spChg>
        <pc:spChg chg="add del mod">
          <ac:chgData name="Biersach, David" userId="14a9feb0-85a7-4da4-be8a-c1e22b637acc" providerId="ADAL" clId="{25FA69AE-7C5D-45A1-8F95-72C502A00E31}" dt="2021-07-01T16:36:25.196" v="2075" actId="478"/>
          <ac:spMkLst>
            <pc:docMk/>
            <pc:sldMk cId="3421723372" sldId="1087"/>
            <ac:spMk id="7" creationId="{41D17E4D-F432-4D4E-B794-24863B2EDC0F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2" creationId="{D483D317-BD3E-4714-BD3D-6E15C1594EE7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5" creationId="{04BC0F44-5274-4E0C-96DF-1F40785F2AE9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17" creationId="{B3117A2F-1638-4EEC-952E-CEC226961AF2}"/>
          </ac:spMkLst>
        </pc:spChg>
        <pc:spChg chg="mod">
          <ac:chgData name="Biersach, David" userId="14a9feb0-85a7-4da4-be8a-c1e22b637acc" providerId="ADAL" clId="{25FA69AE-7C5D-45A1-8F95-72C502A00E31}" dt="2021-07-01T16:37:26.823" v="2080"/>
          <ac:spMkLst>
            <pc:docMk/>
            <pc:sldMk cId="3421723372" sldId="1087"/>
            <ac:spMk id="20" creationId="{61503F13-672F-4D39-B3D5-6A0774B6D66E}"/>
          </ac:spMkLst>
        </pc:spChg>
        <pc:spChg chg="mod">
          <ac:chgData name="Biersach, David" userId="14a9feb0-85a7-4da4-be8a-c1e22b637acc" providerId="ADAL" clId="{25FA69AE-7C5D-45A1-8F95-72C502A00E31}" dt="2021-07-01T16:37:50.084" v="2087"/>
          <ac:spMkLst>
            <pc:docMk/>
            <pc:sldMk cId="3421723372" sldId="1087"/>
            <ac:spMk id="23" creationId="{E9ED4107-513E-43A8-9EFF-2B5F88125D03}"/>
          </ac:spMkLst>
        </pc:spChg>
        <pc:spChg chg="mod">
          <ac:chgData name="Biersach, David" userId="14a9feb0-85a7-4da4-be8a-c1e22b637acc" providerId="ADAL" clId="{25FA69AE-7C5D-45A1-8F95-72C502A00E31}" dt="2021-07-01T16:37:58.581" v="2089"/>
          <ac:spMkLst>
            <pc:docMk/>
            <pc:sldMk cId="3421723372" sldId="1087"/>
            <ac:spMk id="26" creationId="{7ECD3436-891A-4362-BBD0-593542ACDC14}"/>
          </ac:spMkLst>
        </pc:spChg>
        <pc:spChg chg="mod">
          <ac:chgData name="Biersach, David" userId="14a9feb0-85a7-4da4-be8a-c1e22b637acc" providerId="ADAL" clId="{25FA69AE-7C5D-45A1-8F95-72C502A00E31}" dt="2021-07-01T16:38:08.415" v="2095"/>
          <ac:spMkLst>
            <pc:docMk/>
            <pc:sldMk cId="3421723372" sldId="1087"/>
            <ac:spMk id="29" creationId="{B50126F2-C2D7-447B-BCCE-D750A7D0F878}"/>
          </ac:spMkLst>
        </pc:spChg>
        <pc:grpChg chg="add mod">
          <ac:chgData name="Biersach, David" userId="14a9feb0-85a7-4da4-be8a-c1e22b637acc" providerId="ADAL" clId="{25FA69AE-7C5D-45A1-8F95-72C502A00E31}" dt="2021-07-01T16:37:31.970" v="2081" actId="1076"/>
          <ac:grpSpMkLst>
            <pc:docMk/>
            <pc:sldMk cId="3421723372" sldId="1087"/>
            <ac:grpSpMk id="10" creationId="{CD4A7112-D8BD-4026-8CB3-639A8F01F5A2}"/>
          </ac:grpSpMkLst>
        </pc:grpChg>
        <pc:grpChg chg="add mod">
          <ac:chgData name="Biersach, David" userId="14a9feb0-85a7-4da4-be8a-c1e22b637acc" providerId="ADAL" clId="{25FA69AE-7C5D-45A1-8F95-72C502A00E31}" dt="2021-07-01T16:37:37.863" v="2082" actId="1076"/>
          <ac:grpSpMkLst>
            <pc:docMk/>
            <pc:sldMk cId="3421723372" sldId="1087"/>
            <ac:grpSpMk id="13" creationId="{155F4371-14C9-44E1-9434-0A3398F27557}"/>
          </ac:grpSpMkLst>
        </pc:grpChg>
        <pc:grpChg chg="add mod">
          <ac:chgData name="Biersach, David" userId="14a9feb0-85a7-4da4-be8a-c1e22b637acc" providerId="ADAL" clId="{25FA69AE-7C5D-45A1-8F95-72C502A00E31}" dt="2021-07-01T16:38:51.046" v="2114" actId="1037"/>
          <ac:grpSpMkLst>
            <pc:docMk/>
            <pc:sldMk cId="3421723372" sldId="1087"/>
            <ac:grpSpMk id="16" creationId="{61A3F88A-9E0E-401B-8E49-CA1C0A177BB0}"/>
          </ac:grpSpMkLst>
        </pc:grpChg>
        <pc:grpChg chg="add mod">
          <ac:chgData name="Biersach, David" userId="14a9feb0-85a7-4da4-be8a-c1e22b637acc" providerId="ADAL" clId="{25FA69AE-7C5D-45A1-8F95-72C502A00E31}" dt="2021-07-01T16:38:47.431" v="2109" actId="1076"/>
          <ac:grpSpMkLst>
            <pc:docMk/>
            <pc:sldMk cId="3421723372" sldId="1087"/>
            <ac:grpSpMk id="19" creationId="{06FC1E1F-89A1-4C65-8CDA-EC1A04D79008}"/>
          </ac:grpSpMkLst>
        </pc:grpChg>
        <pc:grpChg chg="add mod">
          <ac:chgData name="Biersach, David" userId="14a9feb0-85a7-4da4-be8a-c1e22b637acc" providerId="ADAL" clId="{25FA69AE-7C5D-45A1-8F95-72C502A00E31}" dt="2021-07-01T16:38:44.701" v="2108" actId="1036"/>
          <ac:grpSpMkLst>
            <pc:docMk/>
            <pc:sldMk cId="3421723372" sldId="1087"/>
            <ac:grpSpMk id="22" creationId="{15F999BA-D7BC-4515-826F-A26239486822}"/>
          </ac:grpSpMkLst>
        </pc:grpChg>
        <pc:grpChg chg="add mod">
          <ac:chgData name="Biersach, David" userId="14a9feb0-85a7-4da4-be8a-c1e22b637acc" providerId="ADAL" clId="{25FA69AE-7C5D-45A1-8F95-72C502A00E31}" dt="2021-07-01T16:38:41.197" v="2106" actId="1036"/>
          <ac:grpSpMkLst>
            <pc:docMk/>
            <pc:sldMk cId="3421723372" sldId="1087"/>
            <ac:grpSpMk id="25" creationId="{4C87B3D5-3372-4205-8C7F-5004E01DD018}"/>
          </ac:grpSpMkLst>
        </pc:grpChg>
        <pc:grpChg chg="add del mod">
          <ac:chgData name="Biersach, David" userId="14a9feb0-85a7-4da4-be8a-c1e22b637acc" providerId="ADAL" clId="{25FA69AE-7C5D-45A1-8F95-72C502A00E31}" dt="2021-07-01T16:38:37.569" v="2102" actId="478"/>
          <ac:grpSpMkLst>
            <pc:docMk/>
            <pc:sldMk cId="3421723372" sldId="1087"/>
            <ac:grpSpMk id="28" creationId="{EA3514BE-A77A-4DF8-B8E5-31E928321DCB}"/>
          </ac:grpSpMkLst>
        </pc:grpChg>
        <pc:picChg chg="del">
          <ac:chgData name="Biersach, David" userId="14a9feb0-85a7-4da4-be8a-c1e22b637acc" providerId="ADAL" clId="{25FA69AE-7C5D-45A1-8F95-72C502A00E31}" dt="2021-07-01T16:36:26.795" v="2076" actId="478"/>
          <ac:picMkLst>
            <pc:docMk/>
            <pc:sldMk cId="3421723372" sldId="1087"/>
            <ac:picMk id="6" creationId="{54F307CB-EC6B-4060-8D0D-58100CDD4E88}"/>
          </ac:picMkLst>
        </pc:picChg>
        <pc:picChg chg="add mod">
          <ac:chgData name="Biersach, David" userId="14a9feb0-85a7-4da4-be8a-c1e22b637acc" providerId="ADAL" clId="{25FA69AE-7C5D-45A1-8F95-72C502A00E31}" dt="2021-07-01T16:36:59.072" v="2079" actId="1076"/>
          <ac:picMkLst>
            <pc:docMk/>
            <pc:sldMk cId="3421723372" sldId="1087"/>
            <ac:picMk id="9" creationId="{89A9DAD9-2A0A-4FF3-80F9-CB49306364E6}"/>
          </ac:picMkLst>
        </pc:pic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1" creationId="{F562F312-7FF8-47B8-A774-2B64C6907363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4" creationId="{C7D9F82A-D28E-4F36-9F3F-2F1132AAEF99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18" creationId="{82E7CC7E-18BE-422C-9886-3307A1A488DF}"/>
          </ac:cxnSpMkLst>
        </pc:cxnChg>
        <pc:cxnChg chg="mod">
          <ac:chgData name="Biersach, David" userId="14a9feb0-85a7-4da4-be8a-c1e22b637acc" providerId="ADAL" clId="{25FA69AE-7C5D-45A1-8F95-72C502A00E31}" dt="2021-07-01T16:37:26.823" v="2080"/>
          <ac:cxnSpMkLst>
            <pc:docMk/>
            <pc:sldMk cId="3421723372" sldId="1087"/>
            <ac:cxnSpMk id="21" creationId="{7F15AABE-E324-4E90-98C7-AD22A1F55126}"/>
          </ac:cxnSpMkLst>
        </pc:cxnChg>
        <pc:cxnChg chg="mod">
          <ac:chgData name="Biersach, David" userId="14a9feb0-85a7-4da4-be8a-c1e22b637acc" providerId="ADAL" clId="{25FA69AE-7C5D-45A1-8F95-72C502A00E31}" dt="2021-07-01T16:37:50.084" v="2087"/>
          <ac:cxnSpMkLst>
            <pc:docMk/>
            <pc:sldMk cId="3421723372" sldId="1087"/>
            <ac:cxnSpMk id="24" creationId="{3E5C79C9-CF5B-41D7-9BB5-AA90BAED6946}"/>
          </ac:cxnSpMkLst>
        </pc:cxnChg>
        <pc:cxnChg chg="mod">
          <ac:chgData name="Biersach, David" userId="14a9feb0-85a7-4da4-be8a-c1e22b637acc" providerId="ADAL" clId="{25FA69AE-7C5D-45A1-8F95-72C502A00E31}" dt="2021-07-01T16:37:58.581" v="2089"/>
          <ac:cxnSpMkLst>
            <pc:docMk/>
            <pc:sldMk cId="3421723372" sldId="1087"/>
            <ac:cxnSpMk id="27" creationId="{C5C75285-D040-479A-888A-C8266498E73B}"/>
          </ac:cxnSpMkLst>
        </pc:cxnChg>
        <pc:cxnChg chg="mod">
          <ac:chgData name="Biersach, David" userId="14a9feb0-85a7-4da4-be8a-c1e22b637acc" providerId="ADAL" clId="{25FA69AE-7C5D-45A1-8F95-72C502A00E31}" dt="2021-07-01T16:38:08.415" v="2095"/>
          <ac:cxnSpMkLst>
            <pc:docMk/>
            <pc:sldMk cId="3421723372" sldId="1087"/>
            <ac:cxnSpMk id="30" creationId="{EADD3F5B-D79C-4340-B614-DE8E36DA2323}"/>
          </ac:cxnSpMkLst>
        </pc:cxnChg>
      </pc:sldChg>
      <pc:sldChg chg="addSp delSp modSp add mod delAnim modAnim">
        <pc:chgData name="Biersach, David" userId="14a9feb0-85a7-4da4-be8a-c1e22b637acc" providerId="ADAL" clId="{25FA69AE-7C5D-45A1-8F95-72C502A00E31}" dt="2021-07-01T16:42:36.449" v="2207"/>
        <pc:sldMkLst>
          <pc:docMk/>
          <pc:sldMk cId="2603917057" sldId="1088"/>
        </pc:sldMkLst>
        <pc:spChg chg="mod">
          <ac:chgData name="Biersach, David" userId="14a9feb0-85a7-4da4-be8a-c1e22b637acc" providerId="ADAL" clId="{25FA69AE-7C5D-45A1-8F95-72C502A00E31}" dt="2021-07-01T16:39:16.333" v="2119" actId="207"/>
          <ac:spMkLst>
            <pc:docMk/>
            <pc:sldMk cId="2603917057" sldId="1088"/>
            <ac:spMk id="2" creationId="{00000000-0000-0000-0000-000000000000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8" creationId="{6DC4E9DD-2378-4BBB-8C5A-93405FF43143}"/>
          </ac:spMkLst>
        </pc:spChg>
        <pc:spChg chg="add mod">
          <ac:chgData name="Biersach, David" userId="14a9feb0-85a7-4da4-be8a-c1e22b637acc" providerId="ADAL" clId="{25FA69AE-7C5D-45A1-8F95-72C502A00E31}" dt="2021-07-01T16:41:36.294" v="2187" actId="1582"/>
          <ac:spMkLst>
            <pc:docMk/>
            <pc:sldMk cId="2603917057" sldId="1088"/>
            <ac:spMk id="28" creationId="{CC59CEC2-09ED-4467-A4FE-B17F10963459}"/>
          </ac:spMkLst>
        </pc:spChg>
        <pc:grpChg chg="del">
          <ac:chgData name="Biersach, David" userId="14a9feb0-85a7-4da4-be8a-c1e22b637acc" providerId="ADAL" clId="{25FA69AE-7C5D-45A1-8F95-72C502A00E31}" dt="2021-07-01T16:39:46.786" v="2160" actId="478"/>
          <ac:grpSpMkLst>
            <pc:docMk/>
            <pc:sldMk cId="2603917057" sldId="1088"/>
            <ac:grpSpMk id="10" creationId="{CD4A7112-D8BD-4026-8CB3-639A8F01F5A2}"/>
          </ac:grpSpMkLst>
        </pc:grpChg>
        <pc:grpChg chg="del mod">
          <ac:chgData name="Biersach, David" userId="14a9feb0-85a7-4da4-be8a-c1e22b637acc" providerId="ADAL" clId="{25FA69AE-7C5D-45A1-8F95-72C502A00E31}" dt="2021-07-01T16:39:48.986" v="2161" actId="478"/>
          <ac:grpSpMkLst>
            <pc:docMk/>
            <pc:sldMk cId="2603917057" sldId="1088"/>
            <ac:grpSpMk id="13" creationId="{155F4371-14C9-44E1-9434-0A3398F27557}"/>
          </ac:grpSpMkLst>
        </pc:grpChg>
        <pc:grpChg chg="del mod">
          <ac:chgData name="Biersach, David" userId="14a9feb0-85a7-4da4-be8a-c1e22b637acc" providerId="ADAL" clId="{25FA69AE-7C5D-45A1-8F95-72C502A00E31}" dt="2021-07-01T16:39:49.594" v="2162" actId="478"/>
          <ac:grpSpMkLst>
            <pc:docMk/>
            <pc:sldMk cId="2603917057" sldId="1088"/>
            <ac:grpSpMk id="16" creationId="{61A3F88A-9E0E-401B-8E49-CA1C0A177BB0}"/>
          </ac:grpSpMkLst>
        </pc:grpChg>
        <pc:grpChg chg="del mod">
          <ac:chgData name="Biersach, David" userId="14a9feb0-85a7-4da4-be8a-c1e22b637acc" providerId="ADAL" clId="{25FA69AE-7C5D-45A1-8F95-72C502A00E31}" dt="2021-07-01T16:39:50.424" v="2163" actId="478"/>
          <ac:grpSpMkLst>
            <pc:docMk/>
            <pc:sldMk cId="2603917057" sldId="1088"/>
            <ac:grpSpMk id="19" creationId="{06FC1E1F-89A1-4C65-8CDA-EC1A04D79008}"/>
          </ac:grpSpMkLst>
        </pc:grpChg>
        <pc:grpChg chg="del mod">
          <ac:chgData name="Biersach, David" userId="14a9feb0-85a7-4da4-be8a-c1e22b637acc" providerId="ADAL" clId="{25FA69AE-7C5D-45A1-8F95-72C502A00E31}" dt="2021-07-01T16:39:51.360" v="2164" actId="478"/>
          <ac:grpSpMkLst>
            <pc:docMk/>
            <pc:sldMk cId="2603917057" sldId="1088"/>
            <ac:grpSpMk id="22" creationId="{15F999BA-D7BC-4515-826F-A26239486822}"/>
          </ac:grpSpMkLst>
        </pc:grpChg>
        <pc:grpChg chg="del mod">
          <ac:chgData name="Biersach, David" userId="14a9feb0-85a7-4da4-be8a-c1e22b637acc" providerId="ADAL" clId="{25FA69AE-7C5D-45A1-8F95-72C502A00E31}" dt="2021-07-01T16:39:51.919" v="2165" actId="478"/>
          <ac:grpSpMkLst>
            <pc:docMk/>
            <pc:sldMk cId="2603917057" sldId="1088"/>
            <ac:grpSpMk id="25" creationId="{4C87B3D5-3372-4205-8C7F-5004E01DD018}"/>
          </ac:grpSpMkLst>
        </pc:grpChg>
        <pc:picChg chg="add mod">
          <ac:chgData name="Biersach, David" userId="14a9feb0-85a7-4da4-be8a-c1e22b637acc" providerId="ADAL" clId="{25FA69AE-7C5D-45A1-8F95-72C502A00E31}" dt="2021-07-01T16:40:23.674" v="2173" actId="1076"/>
          <ac:picMkLst>
            <pc:docMk/>
            <pc:sldMk cId="2603917057" sldId="1088"/>
            <ac:picMk id="5" creationId="{97581BFF-322B-4FB3-833E-0529A1D6821C}"/>
          </ac:picMkLst>
        </pc:picChg>
        <pc:picChg chg="add mod">
          <ac:chgData name="Biersach, David" userId="14a9feb0-85a7-4da4-be8a-c1e22b637acc" providerId="ADAL" clId="{25FA69AE-7C5D-45A1-8F95-72C502A00E31}" dt="2021-07-01T16:40:25.470" v="2174" actId="1076"/>
          <ac:picMkLst>
            <pc:docMk/>
            <pc:sldMk cId="2603917057" sldId="1088"/>
            <ac:picMk id="7" creationId="{FCC1E9A6-8F2C-40E5-91B4-34906D0871E8}"/>
          </ac:picMkLst>
        </pc:picChg>
        <pc:picChg chg="mod">
          <ac:chgData name="Biersach, David" userId="14a9feb0-85a7-4da4-be8a-c1e22b637acc" providerId="ADAL" clId="{25FA69AE-7C5D-45A1-8F95-72C502A00E31}" dt="2021-07-01T16:39:43.981" v="2159" actId="1037"/>
          <ac:picMkLst>
            <pc:docMk/>
            <pc:sldMk cId="2603917057" sldId="1088"/>
            <ac:picMk id="9" creationId="{89A9DAD9-2A0A-4FF3-80F9-CB49306364E6}"/>
          </ac:picMkLst>
        </pc:picChg>
        <pc:cxnChg chg="add mod">
          <ac:chgData name="Biersach, David" userId="14a9feb0-85a7-4da4-be8a-c1e22b637acc" providerId="ADAL" clId="{25FA69AE-7C5D-45A1-8F95-72C502A00E31}" dt="2021-07-01T16:41:36.294" v="2187" actId="1582"/>
          <ac:cxnSpMkLst>
            <pc:docMk/>
            <pc:sldMk cId="2603917057" sldId="1088"/>
            <ac:cxnSpMk id="30" creationId="{950E44D2-A754-4F56-ADAE-A974274BA730}"/>
          </ac:cxnSpMkLst>
        </pc:cxnChg>
      </pc:sldChg>
    </pc:docChg>
  </pc:docChgLst>
  <pc:docChgLst>
    <pc:chgData name="Biersach, David" userId="14a9feb0-85a7-4da4-be8a-c1e22b637acc" providerId="ADAL" clId="{8A4720CB-B33E-4840-8AF4-7B1148DBDBC2}"/>
    <pc:docChg chg="undo custSel addSld modSld sldOrd">
      <pc:chgData name="Biersach, David" userId="14a9feb0-85a7-4da4-be8a-c1e22b637acc" providerId="ADAL" clId="{8A4720CB-B33E-4840-8AF4-7B1148DBDBC2}" dt="2022-01-08T16:45:13.361" v="2170" actId="20577"/>
      <pc:docMkLst>
        <pc:docMk/>
      </pc:docMkLst>
      <pc:sldChg chg="addSp modSp mod modAnim">
        <pc:chgData name="Biersach, David" userId="14a9feb0-85a7-4da4-be8a-c1e22b637acc" providerId="ADAL" clId="{8A4720CB-B33E-4840-8AF4-7B1148DBDBC2}" dt="2022-01-08T05:49:59.965" v="2067" actId="20577"/>
        <pc:sldMkLst>
          <pc:docMk/>
          <pc:sldMk cId="2617530764" sldId="351"/>
        </pc:sldMkLst>
        <pc:spChg chg="add mod">
          <ac:chgData name="Biersach, David" userId="14a9feb0-85a7-4da4-be8a-c1e22b637acc" providerId="ADAL" clId="{8A4720CB-B33E-4840-8AF4-7B1148DBDBC2}" dt="2022-01-08T05:49:59.965" v="2067" actId="20577"/>
          <ac:spMkLst>
            <pc:docMk/>
            <pc:sldMk cId="2617530764" sldId="351"/>
            <ac:spMk id="3" creationId="{A6CFE165-6519-4A71-B773-889C9186717F}"/>
          </ac:spMkLst>
        </pc:spChg>
        <pc:spChg chg="add mod">
          <ac:chgData name="Biersach, David" userId="14a9feb0-85a7-4da4-be8a-c1e22b637acc" providerId="ADAL" clId="{8A4720CB-B33E-4840-8AF4-7B1148DBDBC2}" dt="2022-01-08T04:49:52.794" v="1430" actId="14100"/>
          <ac:spMkLst>
            <pc:docMk/>
            <pc:sldMk cId="2617530764" sldId="351"/>
            <ac:spMk id="17" creationId="{82F901F4-ED95-4C13-9AD7-B835B2D9D48F}"/>
          </ac:spMkLst>
        </pc:spChg>
        <pc:spChg chg="add mod">
          <ac:chgData name="Biersach, David" userId="14a9feb0-85a7-4da4-be8a-c1e22b637acc" providerId="ADAL" clId="{8A4720CB-B33E-4840-8AF4-7B1148DBDBC2}" dt="2022-01-08T04:48:19.596" v="1418" actId="2085"/>
          <ac:spMkLst>
            <pc:docMk/>
            <pc:sldMk cId="2617530764" sldId="351"/>
            <ac:spMk id="18" creationId="{4F2CCF24-12B9-4DE9-A728-72AC8641CF48}"/>
          </ac:spMkLst>
        </pc:spChg>
        <pc:cxnChg chg="add mod">
          <ac:chgData name="Biersach, David" userId="14a9feb0-85a7-4da4-be8a-c1e22b637acc" providerId="ADAL" clId="{8A4720CB-B33E-4840-8AF4-7B1148DBDBC2}" dt="2022-01-08T04:49:55.867" v="1431" actId="1076"/>
          <ac:cxnSpMkLst>
            <pc:docMk/>
            <pc:sldMk cId="2617530764" sldId="351"/>
            <ac:cxnSpMk id="20" creationId="{39CCBCE8-08A1-4FB5-AC86-BF8C4FE683BD}"/>
          </ac:cxnSpMkLst>
        </pc:cxnChg>
      </pc:sldChg>
      <pc:sldChg chg="addSp modSp mod ord modAnim">
        <pc:chgData name="Biersach, David" userId="14a9feb0-85a7-4da4-be8a-c1e22b637acc" providerId="ADAL" clId="{8A4720CB-B33E-4840-8AF4-7B1148DBDBC2}" dt="2022-01-08T05:53:20.861" v="2163" actId="1076"/>
        <pc:sldMkLst>
          <pc:docMk/>
          <pc:sldMk cId="3263370669" sldId="982"/>
        </pc:sldMkLst>
        <pc:spChg chg="mod">
          <ac:chgData name="Biersach, David" userId="14a9feb0-85a7-4da4-be8a-c1e22b637acc" providerId="ADAL" clId="{8A4720CB-B33E-4840-8AF4-7B1148DBDBC2}" dt="2022-01-08T04:18:38.022" v="521" actId="20577"/>
          <ac:spMkLst>
            <pc:docMk/>
            <pc:sldMk cId="3263370669" sldId="98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53:20.861" v="2163" actId="1076"/>
          <ac:spMkLst>
            <pc:docMk/>
            <pc:sldMk cId="3263370669" sldId="982"/>
            <ac:spMk id="14" creationId="{A76F02CA-5A6B-4F13-A18F-0DB4FA509555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4:06.715" v="1708" actId="207"/>
        <pc:sldMkLst>
          <pc:docMk/>
          <pc:sldMk cId="4003865146" sldId="985"/>
        </pc:sldMkLst>
        <pc:spChg chg="add mod">
          <ac:chgData name="Biersach, David" userId="14a9feb0-85a7-4da4-be8a-c1e22b637acc" providerId="ADAL" clId="{8A4720CB-B33E-4840-8AF4-7B1148DBDBC2}" dt="2022-01-08T05:14:06.715" v="1708" actId="207"/>
          <ac:spMkLst>
            <pc:docMk/>
            <pc:sldMk cId="4003865146" sldId="985"/>
            <ac:spMk id="16" creationId="{E3B13F57-1BD8-42EC-B66B-631C685E44BF}"/>
          </ac:spMkLst>
        </pc:spChg>
        <pc:spChg chg="mod">
          <ac:chgData name="Biersach, David" userId="14a9feb0-85a7-4da4-be8a-c1e22b637acc" providerId="ADAL" clId="{8A4720CB-B33E-4840-8AF4-7B1148DBDBC2}" dt="2022-01-08T04:28:23.288" v="627" actId="207"/>
          <ac:spMkLst>
            <pc:docMk/>
            <pc:sldMk cId="4003865146" sldId="985"/>
            <ac:spMk id="17" creationId="{EF19F781-E876-4DCD-ABC1-615BCFC00247}"/>
          </ac:spMkLst>
        </pc:spChg>
        <pc:spChg chg="add mod">
          <ac:chgData name="Biersach, David" userId="14a9feb0-85a7-4da4-be8a-c1e22b637acc" providerId="ADAL" clId="{8A4720CB-B33E-4840-8AF4-7B1148DBDBC2}" dt="2022-01-08T05:14:03.555" v="1707" actId="207"/>
          <ac:spMkLst>
            <pc:docMk/>
            <pc:sldMk cId="4003865146" sldId="985"/>
            <ac:spMk id="18" creationId="{B22F19C8-5735-4768-9A5E-E302E791FA40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16:36.500" v="1951"/>
        <pc:sldMkLst>
          <pc:docMk/>
          <pc:sldMk cId="2478339436" sldId="986"/>
        </pc:sldMkLst>
        <pc:spChg chg="add mod">
          <ac:chgData name="Biersach, David" userId="14a9feb0-85a7-4da4-be8a-c1e22b637acc" providerId="ADAL" clId="{8A4720CB-B33E-4840-8AF4-7B1148DBDBC2}" dt="2022-01-08T05:16:13.659" v="1950" actId="114"/>
          <ac:spMkLst>
            <pc:docMk/>
            <pc:sldMk cId="2478339436" sldId="986"/>
            <ac:spMk id="9" creationId="{D3709499-722F-4666-984A-3850C619444C}"/>
          </ac:spMkLst>
        </pc:spChg>
        <pc:spChg chg="mod">
          <ac:chgData name="Biersach, David" userId="14a9feb0-85a7-4da4-be8a-c1e22b637acc" providerId="ADAL" clId="{8A4720CB-B33E-4840-8AF4-7B1148DBDBC2}" dt="2022-01-08T04:28:41.406" v="632" actId="207"/>
          <ac:spMkLst>
            <pc:docMk/>
            <pc:sldMk cId="2478339436" sldId="98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28:50.515" v="634" actId="207"/>
          <ac:spMkLst>
            <pc:docMk/>
            <pc:sldMk cId="2478339436" sldId="986"/>
            <ac:spMk id="22" creationId="{5C77F29F-4332-4FD7-A832-FD87ADD163EF}"/>
          </ac:spMkLst>
        </pc:spChg>
      </pc:sldChg>
      <pc:sldChg chg="delSp modSp mod delAnim">
        <pc:chgData name="Biersach, David" userId="14a9feb0-85a7-4da4-be8a-c1e22b637acc" providerId="ADAL" clId="{8A4720CB-B33E-4840-8AF4-7B1148DBDBC2}" dt="2022-01-08T04:29:06.754" v="636" actId="207"/>
        <pc:sldMkLst>
          <pc:docMk/>
          <pc:sldMk cId="1306784415" sldId="987"/>
        </pc:sldMkLst>
        <pc:spChg chg="mod">
          <ac:chgData name="Biersach, David" userId="14a9feb0-85a7-4da4-be8a-c1e22b637acc" providerId="ADAL" clId="{8A4720CB-B33E-4840-8AF4-7B1148DBDBC2}" dt="2022-01-08T04:22:17.789" v="560" actId="113"/>
          <ac:spMkLst>
            <pc:docMk/>
            <pc:sldMk cId="1306784415" sldId="987"/>
            <ac:spMk id="9" creationId="{A2FCDF3F-2495-4451-81BD-5276B11A921D}"/>
          </ac:spMkLst>
        </pc:spChg>
        <pc:spChg chg="mod">
          <ac:chgData name="Biersach, David" userId="14a9feb0-85a7-4da4-be8a-c1e22b637acc" providerId="ADAL" clId="{8A4720CB-B33E-4840-8AF4-7B1148DBDBC2}" dt="2022-01-08T04:29:06.754" v="636" actId="207"/>
          <ac:spMkLst>
            <pc:docMk/>
            <pc:sldMk cId="1306784415" sldId="987"/>
            <ac:spMk id="13" creationId="{55E27312-D6AC-4360-B300-A2179E64E40A}"/>
          </ac:spMkLst>
        </pc:spChg>
        <pc:spChg chg="del">
          <ac:chgData name="Biersach, David" userId="14a9feb0-85a7-4da4-be8a-c1e22b637acc" providerId="ADAL" clId="{8A4720CB-B33E-4840-8AF4-7B1148DBDBC2}" dt="2022-01-08T04:22:24.454" v="561" actId="478"/>
          <ac:spMkLst>
            <pc:docMk/>
            <pc:sldMk cId="1306784415" sldId="987"/>
            <ac:spMk id="17" creationId="{342B0CB4-8EBB-45C1-8070-4D0E8F883C53}"/>
          </ac:spMkLst>
        </pc:spChg>
        <pc:spChg chg="mod">
          <ac:chgData name="Biersach, David" userId="14a9feb0-85a7-4da4-be8a-c1e22b637acc" providerId="ADAL" clId="{8A4720CB-B33E-4840-8AF4-7B1148DBDBC2}" dt="2022-01-08T04:22:14.096" v="559" actId="16959"/>
          <ac:spMkLst>
            <pc:docMk/>
            <pc:sldMk cId="1306784415" sldId="987"/>
            <ac:spMk id="18" creationId="{77A86D0A-B086-4982-974E-2B5F1CDA6B2C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13:05.052" v="1702" actId="20577"/>
        <pc:sldMkLst>
          <pc:docMk/>
          <pc:sldMk cId="781062854" sldId="990"/>
        </pc:sldMkLst>
        <pc:spChg chg="add mod">
          <ac:chgData name="Biersach, David" userId="14a9feb0-85a7-4da4-be8a-c1e22b637acc" providerId="ADAL" clId="{8A4720CB-B33E-4840-8AF4-7B1148DBDBC2}" dt="2022-01-08T04:27:34.964" v="596" actId="14100"/>
          <ac:spMkLst>
            <pc:docMk/>
            <pc:sldMk cId="781062854" sldId="990"/>
            <ac:spMk id="3" creationId="{1F4B431A-59CC-4126-A404-49580507FF32}"/>
          </ac:spMkLst>
        </pc:spChg>
        <pc:spChg chg="add mod">
          <ac:chgData name="Biersach, David" userId="14a9feb0-85a7-4da4-be8a-c1e22b637acc" providerId="ADAL" clId="{8A4720CB-B33E-4840-8AF4-7B1148DBDBC2}" dt="2022-01-08T04:57:05.300" v="1475" actId="6549"/>
          <ac:spMkLst>
            <pc:docMk/>
            <pc:sldMk cId="781062854" sldId="990"/>
            <ac:spMk id="6" creationId="{93D8BD29-01B7-4FA4-8DDB-4239978C1D31}"/>
          </ac:spMkLst>
        </pc:spChg>
        <pc:spChg chg="del">
          <ac:chgData name="Biersach, David" userId="14a9feb0-85a7-4da4-be8a-c1e22b637acc" providerId="ADAL" clId="{8A4720CB-B33E-4840-8AF4-7B1148DBDBC2}" dt="2022-01-08T04:55:19.804" v="1459" actId="478"/>
          <ac:spMkLst>
            <pc:docMk/>
            <pc:sldMk cId="781062854" sldId="990"/>
            <ac:spMk id="8" creationId="{A6BDAD80-33A2-4BAB-AE3F-538875D0893B}"/>
          </ac:spMkLst>
        </pc:spChg>
        <pc:spChg chg="add mod">
          <ac:chgData name="Biersach, David" userId="14a9feb0-85a7-4da4-be8a-c1e22b637acc" providerId="ADAL" clId="{8A4720CB-B33E-4840-8AF4-7B1148DBDBC2}" dt="2022-01-08T04:58:35.664" v="1494" actId="113"/>
          <ac:spMkLst>
            <pc:docMk/>
            <pc:sldMk cId="781062854" sldId="990"/>
            <ac:spMk id="11" creationId="{70BC6918-9899-463C-A9B3-7CE22EC1A475}"/>
          </ac:spMkLst>
        </pc:spChg>
        <pc:spChg chg="add mod">
          <ac:chgData name="Biersach, David" userId="14a9feb0-85a7-4da4-be8a-c1e22b637acc" providerId="ADAL" clId="{8A4720CB-B33E-4840-8AF4-7B1148DBDBC2}" dt="2022-01-08T04:55:31.991" v="1461" actId="1076"/>
          <ac:spMkLst>
            <pc:docMk/>
            <pc:sldMk cId="781062854" sldId="990"/>
            <ac:spMk id="14" creationId="{F64B8F1F-323A-470F-9B1B-A51E4A67F865}"/>
          </ac:spMkLst>
        </pc:spChg>
        <pc:spChg chg="mod">
          <ac:chgData name="Biersach, David" userId="14a9feb0-85a7-4da4-be8a-c1e22b637acc" providerId="ADAL" clId="{8A4720CB-B33E-4840-8AF4-7B1148DBDBC2}" dt="2022-01-08T04:26:44.275" v="590" actId="207"/>
          <ac:spMkLst>
            <pc:docMk/>
            <pc:sldMk cId="781062854" sldId="990"/>
            <ac:spMk id="17" creationId="{C401AB2A-6863-47BD-970B-FDB9EE81F23A}"/>
          </ac:spMkLst>
        </pc:spChg>
        <pc:spChg chg="mod">
          <ac:chgData name="Biersach, David" userId="14a9feb0-85a7-4da4-be8a-c1e22b637acc" providerId="ADAL" clId="{8A4720CB-B33E-4840-8AF4-7B1148DBDBC2}" dt="2022-01-08T04:26:37.046" v="589" actId="208"/>
          <ac:spMkLst>
            <pc:docMk/>
            <pc:sldMk cId="781062854" sldId="990"/>
            <ac:spMk id="28" creationId="{6BFC28C8-4BBB-4795-B50E-B439F97403EA}"/>
          </ac:spMkLst>
        </pc:spChg>
        <pc:spChg chg="add mod">
          <ac:chgData name="Biersach, David" userId="14a9feb0-85a7-4da4-be8a-c1e22b637acc" providerId="ADAL" clId="{8A4720CB-B33E-4840-8AF4-7B1148DBDBC2}" dt="2022-01-08T05:13:05.052" v="1702" actId="20577"/>
          <ac:spMkLst>
            <pc:docMk/>
            <pc:sldMk cId="781062854" sldId="990"/>
            <ac:spMk id="32" creationId="{3E2AFE54-7068-42C1-BA4E-7608A76FDB8D}"/>
          </ac:spMkLst>
        </pc:spChg>
        <pc:cxnChg chg="add mod">
          <ac:chgData name="Biersach, David" userId="14a9feb0-85a7-4da4-be8a-c1e22b637acc" providerId="ADAL" clId="{8A4720CB-B33E-4840-8AF4-7B1148DBDBC2}" dt="2022-01-08T04:29:37.589" v="641" actId="1076"/>
          <ac:cxnSpMkLst>
            <pc:docMk/>
            <pc:sldMk cId="781062854" sldId="990"/>
            <ac:cxnSpMk id="10" creationId="{D3152055-9130-44D5-AF41-4C99D3787A09}"/>
          </ac:cxnSpMkLst>
        </pc:cxnChg>
        <pc:cxnChg chg="del mod">
          <ac:chgData name="Biersach, David" userId="14a9feb0-85a7-4da4-be8a-c1e22b637acc" providerId="ADAL" clId="{8A4720CB-B33E-4840-8AF4-7B1148DBDBC2}" dt="2022-01-08T04:54:24.727" v="1446" actId="478"/>
          <ac:cxnSpMkLst>
            <pc:docMk/>
            <pc:sldMk cId="781062854" sldId="990"/>
            <ac:cxnSpMk id="12" creationId="{DF3D4A49-2C32-4DAB-8C6C-C1AA38186442}"/>
          </ac:cxnSpMkLst>
        </pc:cxnChg>
        <pc:cxnChg chg="add mod">
          <ac:chgData name="Biersach, David" userId="14a9feb0-85a7-4da4-be8a-c1e22b637acc" providerId="ADAL" clId="{8A4720CB-B33E-4840-8AF4-7B1148DBDBC2}" dt="2022-01-08T04:55:48.159" v="1465" actId="14100"/>
          <ac:cxnSpMkLst>
            <pc:docMk/>
            <pc:sldMk cId="781062854" sldId="990"/>
            <ac:cxnSpMk id="16" creationId="{A1BFA934-5827-4996-92E2-314BB04246AC}"/>
          </ac:cxnSpMkLst>
        </pc:cxnChg>
        <pc:cxnChg chg="mod">
          <ac:chgData name="Biersach, David" userId="14a9feb0-85a7-4da4-be8a-c1e22b637acc" providerId="ADAL" clId="{8A4720CB-B33E-4840-8AF4-7B1148DBDBC2}" dt="2022-01-08T04:26:37.046" v="589" actId="208"/>
          <ac:cxnSpMkLst>
            <pc:docMk/>
            <pc:sldMk cId="781062854" sldId="990"/>
            <ac:cxnSpMk id="20" creationId="{FB29F52C-5985-46CD-B3A8-DBF11115C7F1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19:08.793" v="1957" actId="14100"/>
        <pc:sldMkLst>
          <pc:docMk/>
          <pc:sldMk cId="1297547714" sldId="992"/>
        </pc:sldMkLst>
        <pc:spChg chg="mod">
          <ac:chgData name="Biersach, David" userId="14a9feb0-85a7-4da4-be8a-c1e22b637acc" providerId="ADAL" clId="{8A4720CB-B33E-4840-8AF4-7B1148DBDBC2}" dt="2022-01-08T05:19:08.793" v="1957" actId="14100"/>
          <ac:spMkLst>
            <pc:docMk/>
            <pc:sldMk cId="1297547714" sldId="992"/>
            <ac:spMk id="10" creationId="{D506DFB6-A2A9-4190-AAA9-CBF16137EC49}"/>
          </ac:spMkLst>
        </pc:spChg>
        <pc:spChg chg="add mod">
          <ac:chgData name="Biersach, David" userId="14a9feb0-85a7-4da4-be8a-c1e22b637acc" providerId="ADAL" clId="{8A4720CB-B33E-4840-8AF4-7B1148DBDBC2}" dt="2022-01-08T05:00:42.826" v="1523" actId="113"/>
          <ac:spMkLst>
            <pc:docMk/>
            <pc:sldMk cId="1297547714" sldId="992"/>
            <ac:spMk id="11" creationId="{1616AC48-9EE9-467E-9C8D-D68AE5FAE8EE}"/>
          </ac:spMkLst>
        </pc:spChg>
        <pc:spChg chg="mod">
          <ac:chgData name="Biersach, David" userId="14a9feb0-85a7-4da4-be8a-c1e22b637acc" providerId="ADAL" clId="{8A4720CB-B33E-4840-8AF4-7B1148DBDBC2}" dt="2022-01-08T04:32:08.380" v="728" actId="207"/>
          <ac:spMkLst>
            <pc:docMk/>
            <pc:sldMk cId="1297547714" sldId="992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25.541" v="730" actId="207"/>
          <ac:spMkLst>
            <pc:docMk/>
            <pc:sldMk cId="1297547714" sldId="992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1:00.076" v="1986" actId="114"/>
        <pc:sldMkLst>
          <pc:docMk/>
          <pc:sldMk cId="2387850197" sldId="994"/>
        </pc:sldMkLst>
        <pc:spChg chg="add mod">
          <ac:chgData name="Biersach, David" userId="14a9feb0-85a7-4da4-be8a-c1e22b637acc" providerId="ADAL" clId="{8A4720CB-B33E-4840-8AF4-7B1148DBDBC2}" dt="2022-01-08T05:21:00.076" v="1986" actId="114"/>
          <ac:spMkLst>
            <pc:docMk/>
            <pc:sldMk cId="2387850197" sldId="994"/>
            <ac:spMk id="8" creationId="{B8B1E33F-EF9B-43EC-9950-138CCECE3FA6}"/>
          </ac:spMkLst>
        </pc:spChg>
        <pc:spChg chg="mod">
          <ac:chgData name="Biersach, David" userId="14a9feb0-85a7-4da4-be8a-c1e22b637acc" providerId="ADAL" clId="{8A4720CB-B33E-4840-8AF4-7B1148DBDBC2}" dt="2022-01-08T04:41:25.912" v="1142" actId="207"/>
          <ac:spMkLst>
            <pc:docMk/>
            <pc:sldMk cId="2387850197" sldId="994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1:40.125" v="1147" actId="115"/>
          <ac:spMkLst>
            <pc:docMk/>
            <pc:sldMk cId="2387850197" sldId="994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1:41.597" v="1543"/>
        <pc:sldMkLst>
          <pc:docMk/>
          <pc:sldMk cId="63471364" sldId="996"/>
        </pc:sldMkLst>
        <pc:spChg chg="add mod">
          <ac:chgData name="Biersach, David" userId="14a9feb0-85a7-4da4-be8a-c1e22b637acc" providerId="ADAL" clId="{8A4720CB-B33E-4840-8AF4-7B1148DBDBC2}" dt="2022-01-08T04:34:12.808" v="838" actId="12788"/>
          <ac:spMkLst>
            <pc:docMk/>
            <pc:sldMk cId="63471364" sldId="996"/>
            <ac:spMk id="3" creationId="{F9ACFB46-EB36-4E13-88D5-03C4D97F26FF}"/>
          </ac:spMkLst>
        </pc:spChg>
        <pc:spChg chg="mod">
          <ac:chgData name="Biersach, David" userId="14a9feb0-85a7-4da4-be8a-c1e22b637acc" providerId="ADAL" clId="{8A4720CB-B33E-4840-8AF4-7B1148DBDBC2}" dt="2022-01-08T05:01:24.003" v="1540" actId="1076"/>
          <ac:spMkLst>
            <pc:docMk/>
            <pc:sldMk cId="63471364" sldId="996"/>
            <ac:spMk id="7" creationId="{E6F58220-D00E-4490-AA1A-5595A3F5EE48}"/>
          </ac:spMkLst>
        </pc:spChg>
        <pc:spChg chg="mod">
          <ac:chgData name="Biersach, David" userId="14a9feb0-85a7-4da4-be8a-c1e22b637acc" providerId="ADAL" clId="{8A4720CB-B33E-4840-8AF4-7B1148DBDBC2}" dt="2022-01-08T04:32:43.070" v="732" actId="207"/>
          <ac:spMkLst>
            <pc:docMk/>
            <pc:sldMk cId="63471364" sldId="996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32:50.021" v="734" actId="207"/>
          <ac:spMkLst>
            <pc:docMk/>
            <pc:sldMk cId="63471364" sldId="996"/>
            <ac:spMk id="22" creationId="{5C77F29F-4332-4FD7-A832-FD87ADD163EF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04:45.738" v="1577" actId="114"/>
        <pc:sldMkLst>
          <pc:docMk/>
          <pc:sldMk cId="2196633415" sldId="998"/>
        </pc:sldMkLst>
        <pc:spChg chg="add mod">
          <ac:chgData name="Biersach, David" userId="14a9feb0-85a7-4da4-be8a-c1e22b637acc" providerId="ADAL" clId="{8A4720CB-B33E-4840-8AF4-7B1148DBDBC2}" dt="2022-01-08T05:04:45.738" v="1577" actId="114"/>
          <ac:spMkLst>
            <pc:docMk/>
            <pc:sldMk cId="2196633415" sldId="998"/>
            <ac:spMk id="8" creationId="{B92B4165-1D93-4D97-9EAC-8FD76907BFC4}"/>
          </ac:spMkLst>
        </pc:spChg>
        <pc:spChg chg="add mod">
          <ac:chgData name="Biersach, David" userId="14a9feb0-85a7-4da4-be8a-c1e22b637acc" providerId="ADAL" clId="{8A4720CB-B33E-4840-8AF4-7B1148DBDBC2}" dt="2022-01-08T05:04:35.496" v="1576" actId="115"/>
          <ac:spMkLst>
            <pc:docMk/>
            <pc:sldMk cId="2196633415" sldId="998"/>
            <ac:spMk id="9" creationId="{9615DB8F-5E8E-4927-9305-6733438224F8}"/>
          </ac:spMkLst>
        </pc:spChg>
        <pc:spChg chg="mod">
          <ac:chgData name="Biersach, David" userId="14a9feb0-85a7-4da4-be8a-c1e22b637acc" providerId="ADAL" clId="{8A4720CB-B33E-4840-8AF4-7B1148DBDBC2}" dt="2022-01-08T04:43:26.426" v="1214" actId="207"/>
          <ac:spMkLst>
            <pc:docMk/>
            <pc:sldMk cId="2196633415" sldId="998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3:57.359" v="1227" actId="115"/>
          <ac:spMkLst>
            <pc:docMk/>
            <pc:sldMk cId="2196633415" sldId="998"/>
            <ac:spMk id="22" creationId="{5C77F29F-4332-4FD7-A832-FD87ADD163EF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22:10.425" v="1990" actId="115"/>
        <pc:sldMkLst>
          <pc:docMk/>
          <pc:sldMk cId="1790467818" sldId="999"/>
        </pc:sldMkLst>
        <pc:spChg chg="del mod">
          <ac:chgData name="Biersach, David" userId="14a9feb0-85a7-4da4-be8a-c1e22b637acc" providerId="ADAL" clId="{8A4720CB-B33E-4840-8AF4-7B1148DBDBC2}" dt="2022-01-08T04:45:32.066" v="1384" actId="478"/>
          <ac:spMkLst>
            <pc:docMk/>
            <pc:sldMk cId="1790467818" sldId="999"/>
            <ac:spMk id="11" creationId="{8343FF20-59AE-4AA3-8717-BF99282C561C}"/>
          </ac:spMkLst>
        </pc:spChg>
        <pc:spChg chg="add del mod">
          <ac:chgData name="Biersach, David" userId="14a9feb0-85a7-4da4-be8a-c1e22b637acc" providerId="ADAL" clId="{8A4720CB-B33E-4840-8AF4-7B1148DBDBC2}" dt="2022-01-08T04:44:40.518" v="1229"/>
          <ac:spMkLst>
            <pc:docMk/>
            <pc:sldMk cId="1790467818" sldId="999"/>
            <ac:spMk id="12" creationId="{025B05E2-32AE-46E3-B56A-A7F4868F2AFD}"/>
          </ac:spMkLst>
        </pc:spChg>
        <pc:spChg chg="add mod">
          <ac:chgData name="Biersach, David" userId="14a9feb0-85a7-4da4-be8a-c1e22b637acc" providerId="ADAL" clId="{8A4720CB-B33E-4840-8AF4-7B1148DBDBC2}" dt="2022-01-08T05:22:10.425" v="1990" actId="115"/>
          <ac:spMkLst>
            <pc:docMk/>
            <pc:sldMk cId="1790467818" sldId="999"/>
            <ac:spMk id="13" creationId="{401E7088-7537-41C0-AF4C-722158E5C90D}"/>
          </ac:spMkLst>
        </pc:spChg>
        <pc:spChg chg="add mod">
          <ac:chgData name="Biersach, David" userId="14a9feb0-85a7-4da4-be8a-c1e22b637acc" providerId="ADAL" clId="{8A4720CB-B33E-4840-8AF4-7B1148DBDBC2}" dt="2022-01-08T04:46:12.862" v="1394" actId="16959"/>
          <ac:spMkLst>
            <pc:docMk/>
            <pc:sldMk cId="1790467818" sldId="999"/>
            <ac:spMk id="14" creationId="{FD4F6D2D-21C7-4C0D-B1FC-D39E069755D0}"/>
          </ac:spMkLst>
        </pc:spChg>
        <pc:spChg chg="mod">
          <ac:chgData name="Biersach, David" userId="14a9feb0-85a7-4da4-be8a-c1e22b637acc" providerId="ADAL" clId="{8A4720CB-B33E-4840-8AF4-7B1148DBDBC2}" dt="2022-01-08T05:05:17.346" v="1578" actId="113"/>
          <ac:spMkLst>
            <pc:docMk/>
            <pc:sldMk cId="1790467818" sldId="999"/>
            <ac:spMk id="19" creationId="{EE1616BC-A93E-4F43-8A79-8E503F3C160D}"/>
          </ac:spMkLst>
        </pc:spChg>
        <pc:spChg chg="mod">
          <ac:chgData name="Biersach, David" userId="14a9feb0-85a7-4da4-be8a-c1e22b637acc" providerId="ADAL" clId="{8A4720CB-B33E-4840-8AF4-7B1148DBDBC2}" dt="2022-01-08T04:46:38.623" v="1400" actId="115"/>
          <ac:spMkLst>
            <pc:docMk/>
            <pc:sldMk cId="1790467818" sldId="999"/>
            <ac:spMk id="22" creationId="{5C77F29F-4332-4FD7-A832-FD87ADD163EF}"/>
          </ac:spMkLst>
        </pc:spChg>
      </pc:sldChg>
      <pc:sldChg chg="addSp modSp mod">
        <pc:chgData name="Biersach, David" userId="14a9feb0-85a7-4da4-be8a-c1e22b637acc" providerId="ADAL" clId="{8A4720CB-B33E-4840-8AF4-7B1148DBDBC2}" dt="2022-01-08T05:23:20.943" v="1996" actId="20577"/>
        <pc:sldMkLst>
          <pc:docMk/>
          <pc:sldMk cId="1315436291" sldId="1000"/>
        </pc:sldMkLst>
        <pc:spChg chg="mod">
          <ac:chgData name="Biersach, David" userId="14a9feb0-85a7-4da4-be8a-c1e22b637acc" providerId="ADAL" clId="{8A4720CB-B33E-4840-8AF4-7B1148DBDBC2}" dt="2022-01-08T05:23:20.943" v="1996" actId="20577"/>
          <ac:spMkLst>
            <pc:docMk/>
            <pc:sldMk cId="1315436291" sldId="1000"/>
            <ac:spMk id="9" creationId="{F0CC2853-3127-482B-A8F8-204DFE80884C}"/>
          </ac:spMkLst>
        </pc:spChg>
        <pc:spChg chg="mod">
          <ac:chgData name="Biersach, David" userId="14a9feb0-85a7-4da4-be8a-c1e22b637acc" providerId="ADAL" clId="{8A4720CB-B33E-4840-8AF4-7B1148DBDBC2}" dt="2022-01-08T05:06:56.164" v="1587" actId="115"/>
          <ac:spMkLst>
            <pc:docMk/>
            <pc:sldMk cId="1315436291" sldId="1000"/>
            <ac:spMk id="22" creationId="{5C77F29F-4332-4FD7-A832-FD87ADD163EF}"/>
          </ac:spMkLst>
        </pc:spChg>
        <pc:spChg chg="add mod">
          <ac:chgData name="Biersach, David" userId="14a9feb0-85a7-4da4-be8a-c1e22b637acc" providerId="ADAL" clId="{8A4720CB-B33E-4840-8AF4-7B1148DBDBC2}" dt="2022-01-08T05:22:38.621" v="1991"/>
          <ac:spMkLst>
            <pc:docMk/>
            <pc:sldMk cId="1315436291" sldId="1000"/>
            <ac:spMk id="24" creationId="{893FDBD2-D407-4CA3-92CF-41D7630AC143}"/>
          </ac:spMkLst>
        </pc:spChg>
      </pc:sldChg>
      <pc:sldChg chg="delSp mod ord delAnim">
        <pc:chgData name="Biersach, David" userId="14a9feb0-85a7-4da4-be8a-c1e22b637acc" providerId="ADAL" clId="{8A4720CB-B33E-4840-8AF4-7B1148DBDBC2}" dt="2022-01-08T04:20:19.779" v="554"/>
        <pc:sldMkLst>
          <pc:docMk/>
          <pc:sldMk cId="1829493867" sldId="1001"/>
        </pc:sldMkLst>
        <pc:spChg chg="del">
          <ac:chgData name="Biersach, David" userId="14a9feb0-85a7-4da4-be8a-c1e22b637acc" providerId="ADAL" clId="{8A4720CB-B33E-4840-8AF4-7B1148DBDBC2}" dt="2022-01-08T04:15:12.929" v="435" actId="478"/>
          <ac:spMkLst>
            <pc:docMk/>
            <pc:sldMk cId="1829493867" sldId="1001"/>
            <ac:spMk id="3" creationId="{E0B4481E-F482-4777-91E8-21221AAC5F84}"/>
          </ac:spMkLst>
        </pc:spChg>
        <pc:spChg chg="del">
          <ac:chgData name="Biersach, David" userId="14a9feb0-85a7-4da4-be8a-c1e22b637acc" providerId="ADAL" clId="{8A4720CB-B33E-4840-8AF4-7B1148DBDBC2}" dt="2022-01-08T04:15:11.204" v="434" actId="478"/>
          <ac:spMkLst>
            <pc:docMk/>
            <pc:sldMk cId="1829493867" sldId="1001"/>
            <ac:spMk id="57" creationId="{D35A3BC3-C327-4700-8D6A-59465ED17C3D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7:28.947" v="2007"/>
        <pc:sldMkLst>
          <pc:docMk/>
          <pc:sldMk cId="3335810268" sldId="1002"/>
        </pc:sldMkLst>
        <pc:spChg chg="mod">
          <ac:chgData name="Biersach, David" userId="14a9feb0-85a7-4da4-be8a-c1e22b637acc" providerId="ADAL" clId="{8A4720CB-B33E-4840-8AF4-7B1148DBDBC2}" dt="2022-01-08T05:08:59.242" v="1594" actId="20577"/>
          <ac:spMkLst>
            <pc:docMk/>
            <pc:sldMk cId="3335810268" sldId="1002"/>
            <ac:spMk id="2" creationId="{00000000-0000-0000-0000-000000000000}"/>
          </ac:spMkLst>
        </pc:spChg>
        <pc:spChg chg="add mod">
          <ac:chgData name="Biersach, David" userId="14a9feb0-85a7-4da4-be8a-c1e22b637acc" providerId="ADAL" clId="{8A4720CB-B33E-4840-8AF4-7B1148DBDBC2}" dt="2022-01-08T05:27:14.231" v="2005" actId="1035"/>
          <ac:spMkLst>
            <pc:docMk/>
            <pc:sldMk cId="3335810268" sldId="1002"/>
            <ac:spMk id="6" creationId="{5D74092F-62E6-4A78-B98A-5DA0593851D1}"/>
          </ac:spMkLst>
        </pc:spChg>
        <pc:spChg chg="mod">
          <ac:chgData name="Biersach, David" userId="14a9feb0-85a7-4da4-be8a-c1e22b637acc" providerId="ADAL" clId="{8A4720CB-B33E-4840-8AF4-7B1148DBDBC2}" dt="2022-01-07T05:04:01.679" v="15" actId="1076"/>
          <ac:spMkLst>
            <pc:docMk/>
            <pc:sldMk cId="3335810268" sldId="1002"/>
            <ac:spMk id="15" creationId="{D85E1EFC-23C1-43BA-9DD3-354D536BD341}"/>
          </ac:spMkLst>
        </pc:spChg>
      </pc:sldChg>
      <pc:sldChg chg="addSp modSp mod modAnim">
        <pc:chgData name="Biersach, David" userId="14a9feb0-85a7-4da4-be8a-c1e22b637acc" providerId="ADAL" clId="{8A4720CB-B33E-4840-8AF4-7B1148DBDBC2}" dt="2022-01-08T05:29:22.624" v="2008" actId="113"/>
        <pc:sldMkLst>
          <pc:docMk/>
          <pc:sldMk cId="1967920780" sldId="1004"/>
        </pc:sldMkLst>
        <pc:spChg chg="mod">
          <ac:chgData name="Biersach, David" userId="14a9feb0-85a7-4da4-be8a-c1e22b637acc" providerId="ADAL" clId="{8A4720CB-B33E-4840-8AF4-7B1148DBDBC2}" dt="2022-01-08T05:09:04.071" v="1601" actId="20577"/>
          <ac:spMkLst>
            <pc:docMk/>
            <pc:sldMk cId="1967920780" sldId="100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22.624" v="2008" actId="113"/>
          <ac:spMkLst>
            <pc:docMk/>
            <pc:sldMk cId="1967920780" sldId="1004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0:16.007" v="23" actId="14100"/>
          <ac:cxnSpMkLst>
            <pc:docMk/>
            <pc:sldMk cId="1967920780" sldId="1004"/>
            <ac:cxnSpMk id="18" creationId="{467F2927-6F80-406F-A067-0BFAAC374B24}"/>
          </ac:cxnSpMkLst>
        </pc:cxnChg>
        <pc:cxnChg chg="add mod">
          <ac:chgData name="Biersach, David" userId="14a9feb0-85a7-4da4-be8a-c1e22b637acc" providerId="ADAL" clId="{8A4720CB-B33E-4840-8AF4-7B1148DBDBC2}" dt="2022-01-07T05:10:08.452" v="22" actId="1035"/>
          <ac:cxnSpMkLst>
            <pc:docMk/>
            <pc:sldMk cId="1967920780" sldId="1004"/>
            <ac:cxnSpMk id="19" creationId="{AB6B76B0-C2D1-4EFE-A254-F76B742BD3DA}"/>
          </ac:cxnSpMkLst>
        </pc:cxnChg>
      </pc:sldChg>
      <pc:sldChg chg="addSp modSp mod modAnim">
        <pc:chgData name="Biersach, David" userId="14a9feb0-85a7-4da4-be8a-c1e22b637acc" providerId="ADAL" clId="{8A4720CB-B33E-4840-8AF4-7B1148DBDBC2}" dt="2022-01-08T05:29:48.001" v="2009" actId="113"/>
        <pc:sldMkLst>
          <pc:docMk/>
          <pc:sldMk cId="3141947639" sldId="1005"/>
        </pc:sldMkLst>
        <pc:spChg chg="mod">
          <ac:chgData name="Biersach, David" userId="14a9feb0-85a7-4da4-be8a-c1e22b637acc" providerId="ADAL" clId="{8A4720CB-B33E-4840-8AF4-7B1148DBDBC2}" dt="2022-01-08T05:09:07.584" v="1608" actId="20577"/>
          <ac:spMkLst>
            <pc:docMk/>
            <pc:sldMk cId="3141947639" sldId="1005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29:48.001" v="2009" actId="113"/>
          <ac:spMkLst>
            <pc:docMk/>
            <pc:sldMk cId="3141947639" sldId="1005"/>
            <ac:spMk id="11" creationId="{1758D292-06D1-4E21-8F96-14B4BFA08D69}"/>
          </ac:spMkLst>
        </pc:spChg>
        <pc:cxnChg chg="add mod">
          <ac:chgData name="Biersach, David" userId="14a9feb0-85a7-4da4-be8a-c1e22b637acc" providerId="ADAL" clId="{8A4720CB-B33E-4840-8AF4-7B1148DBDBC2}" dt="2022-01-07T05:12:16.938" v="37" actId="14100"/>
          <ac:cxnSpMkLst>
            <pc:docMk/>
            <pc:sldMk cId="3141947639" sldId="1005"/>
            <ac:cxnSpMk id="18" creationId="{B4EFB197-5F1A-494E-9A09-16736D16322B}"/>
          </ac:cxnSpMkLst>
        </pc:cxnChg>
        <pc:cxnChg chg="add mod">
          <ac:chgData name="Biersach, David" userId="14a9feb0-85a7-4da4-be8a-c1e22b637acc" providerId="ADAL" clId="{8A4720CB-B33E-4840-8AF4-7B1148DBDBC2}" dt="2022-01-07T05:12:29.499" v="42" actId="1036"/>
          <ac:cxnSpMkLst>
            <pc:docMk/>
            <pc:sldMk cId="3141947639" sldId="1005"/>
            <ac:cxnSpMk id="19" creationId="{33D836E0-AD20-4188-AC21-64836022DB35}"/>
          </ac:cxnSpMkLst>
        </pc:cxnChg>
      </pc:sldChg>
      <pc:sldChg chg="modSp mod ord">
        <pc:chgData name="Biersach, David" userId="14a9feb0-85a7-4da4-be8a-c1e22b637acc" providerId="ADAL" clId="{8A4720CB-B33E-4840-8AF4-7B1148DBDBC2}" dt="2022-01-08T05:31:54.473" v="2053" actId="20577"/>
        <pc:sldMkLst>
          <pc:docMk/>
          <pc:sldMk cId="2077621310" sldId="1006"/>
        </pc:sldMkLst>
        <pc:spChg chg="mod">
          <ac:chgData name="Biersach, David" userId="14a9feb0-85a7-4da4-be8a-c1e22b637acc" providerId="ADAL" clId="{8A4720CB-B33E-4840-8AF4-7B1148DBDBC2}" dt="2022-01-08T05:31:04.726" v="2031" actId="20577"/>
          <ac:spMkLst>
            <pc:docMk/>
            <pc:sldMk cId="2077621310" sldId="1006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31:54.473" v="2053" actId="20577"/>
          <ac:spMkLst>
            <pc:docMk/>
            <pc:sldMk cId="2077621310" sldId="1006"/>
            <ac:spMk id="35" creationId="{455F9DB4-E85A-4C09-A861-EECCCED4BA26}"/>
          </ac:spMkLst>
        </pc:spChg>
      </pc:sldChg>
      <pc:sldChg chg="addSp delSp modSp mod delAnim modAnim">
        <pc:chgData name="Biersach, David" userId="14a9feb0-85a7-4da4-be8a-c1e22b637acc" providerId="ADAL" clId="{8A4720CB-B33E-4840-8AF4-7B1148DBDBC2}" dt="2022-01-08T05:51:48.616" v="2161" actId="20577"/>
        <pc:sldMkLst>
          <pc:docMk/>
          <pc:sldMk cId="3461152210" sldId="1007"/>
        </pc:sldMkLst>
        <pc:spChg chg="mod">
          <ac:chgData name="Biersach, David" userId="14a9feb0-85a7-4da4-be8a-c1e22b637acc" providerId="ADAL" clId="{8A4720CB-B33E-4840-8AF4-7B1148DBDBC2}" dt="2022-01-08T04:16:25.771" v="469" actId="20577"/>
          <ac:spMkLst>
            <pc:docMk/>
            <pc:sldMk cId="3461152210" sldId="1007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8T05:51:33.674" v="2159" actId="1076"/>
          <ac:spMkLst>
            <pc:docMk/>
            <pc:sldMk cId="3461152210" sldId="1007"/>
            <ac:spMk id="3" creationId="{ECE853EF-797E-4204-882D-A757F610CD73}"/>
          </ac:spMkLst>
        </pc:spChg>
        <pc:spChg chg="del">
          <ac:chgData name="Biersach, David" userId="14a9feb0-85a7-4da4-be8a-c1e22b637acc" providerId="ADAL" clId="{8A4720CB-B33E-4840-8AF4-7B1148DBDBC2}" dt="2022-01-08T04:01:36.711" v="93" actId="478"/>
          <ac:spMkLst>
            <pc:docMk/>
            <pc:sldMk cId="3461152210" sldId="1007"/>
            <ac:spMk id="7" creationId="{6876EE55-6FB8-4543-A54A-3DA7A6AF364B}"/>
          </ac:spMkLst>
        </pc:spChg>
        <pc:spChg chg="mod">
          <ac:chgData name="Biersach, David" userId="14a9feb0-85a7-4da4-be8a-c1e22b637acc" providerId="ADAL" clId="{8A4720CB-B33E-4840-8AF4-7B1148DBDBC2}" dt="2022-01-08T05:51:48.616" v="2161" actId="20577"/>
          <ac:spMkLst>
            <pc:docMk/>
            <pc:sldMk cId="3461152210" sldId="1007"/>
            <ac:spMk id="17" creationId="{FD3B8FCE-4A64-4FDA-B077-134F21377CE9}"/>
          </ac:spMkLst>
        </pc:spChg>
        <pc:spChg chg="del">
          <ac:chgData name="Biersach, David" userId="14a9feb0-85a7-4da4-be8a-c1e22b637acc" providerId="ADAL" clId="{8A4720CB-B33E-4840-8AF4-7B1148DBDBC2}" dt="2022-01-08T04:01:39.917" v="94" actId="478"/>
          <ac:spMkLst>
            <pc:docMk/>
            <pc:sldMk cId="3461152210" sldId="1007"/>
            <ac:spMk id="20" creationId="{723A5F6B-984F-409B-B9EC-5859464EA4FC}"/>
          </ac:spMkLst>
        </pc:spChg>
        <pc:spChg chg="del topLvl">
          <ac:chgData name="Biersach, David" userId="14a9feb0-85a7-4da4-be8a-c1e22b637acc" providerId="ADAL" clId="{8A4720CB-B33E-4840-8AF4-7B1148DBDBC2}" dt="2022-01-08T04:01:43.101" v="95" actId="478"/>
          <ac:spMkLst>
            <pc:docMk/>
            <pc:sldMk cId="3461152210" sldId="1007"/>
            <ac:spMk id="22" creationId="{4BC60832-8C78-416B-939A-149242AAF192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3" creationId="{FC3DD9E9-C53B-4356-9744-D005E9F51A04}"/>
          </ac:spMkLst>
        </pc:spChg>
        <pc:spChg chg="add mod">
          <ac:chgData name="Biersach, David" userId="14a9feb0-85a7-4da4-be8a-c1e22b637acc" providerId="ADAL" clId="{8A4720CB-B33E-4840-8AF4-7B1148DBDBC2}" dt="2022-01-08T04:02:01.097" v="129" actId="164"/>
          <ac:spMkLst>
            <pc:docMk/>
            <pc:sldMk cId="3461152210" sldId="1007"/>
            <ac:spMk id="24" creationId="{8D7F16DF-3155-4CC1-9C9B-A8D6D6F2F06E}"/>
          </ac:spMkLst>
        </pc:spChg>
        <pc:spChg chg="del">
          <ac:chgData name="Biersach, David" userId="14a9feb0-85a7-4da4-be8a-c1e22b637acc" providerId="ADAL" clId="{8A4720CB-B33E-4840-8AF4-7B1148DBDBC2}" dt="2022-01-08T03:59:35.331" v="68" actId="478"/>
          <ac:spMkLst>
            <pc:docMk/>
            <pc:sldMk cId="3461152210" sldId="1007"/>
            <ac:spMk id="41" creationId="{6138DA4E-6EAA-459E-8472-46B102FD46C4}"/>
          </ac:spMkLst>
        </pc:spChg>
        <pc:grpChg chg="add del mod">
          <ac:chgData name="Biersach, David" userId="14a9feb0-85a7-4da4-be8a-c1e22b637acc" providerId="ADAL" clId="{8A4720CB-B33E-4840-8AF4-7B1148DBDBC2}" dt="2022-01-08T05:51:06.910" v="2068" actId="478"/>
          <ac:grpSpMkLst>
            <pc:docMk/>
            <pc:sldMk cId="3461152210" sldId="1007"/>
            <ac:grpSpMk id="9" creationId="{8E8D849C-B8C9-444D-9ABE-1AF1ED61C6F0}"/>
          </ac:grpSpMkLst>
        </pc:grpChg>
        <pc:grpChg chg="del">
          <ac:chgData name="Biersach, David" userId="14a9feb0-85a7-4da4-be8a-c1e22b637acc" providerId="ADAL" clId="{8A4720CB-B33E-4840-8AF4-7B1148DBDBC2}" dt="2022-01-08T04:01:43.101" v="95" actId="478"/>
          <ac:grpSpMkLst>
            <pc:docMk/>
            <pc:sldMk cId="3461152210" sldId="1007"/>
            <ac:grpSpMk id="11" creationId="{55A87064-331C-4041-A4D3-6B63756EB8BA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28" creationId="{964CF242-0351-4336-B31B-9F8279784497}"/>
          </ac:grpSpMkLst>
        </pc:grpChg>
        <pc:grpChg chg="mod">
          <ac:chgData name="Biersach, David" userId="14a9feb0-85a7-4da4-be8a-c1e22b637acc" providerId="ADAL" clId="{8A4720CB-B33E-4840-8AF4-7B1148DBDBC2}" dt="2022-01-08T05:51:37.475" v="2160" actId="1076"/>
          <ac:grpSpMkLst>
            <pc:docMk/>
            <pc:sldMk cId="3461152210" sldId="1007"/>
            <ac:grpSpMk id="30" creationId="{4A58B4DF-5ADF-4B3B-98A0-61F4DF5AB600}"/>
          </ac:grpSpMkLst>
        </pc:grpChg>
        <pc:picChg chg="add del mod">
          <ac:chgData name="Biersach, David" userId="14a9feb0-85a7-4da4-be8a-c1e22b637acc" providerId="ADAL" clId="{8A4720CB-B33E-4840-8AF4-7B1148DBDBC2}" dt="2022-01-08T03:59:50.971" v="71" actId="478"/>
          <ac:picMkLst>
            <pc:docMk/>
            <pc:sldMk cId="3461152210" sldId="1007"/>
            <ac:picMk id="5" creationId="{C38AE114-9C64-48F6-9966-0BAF7CAFE991}"/>
          </ac:picMkLst>
        </pc:picChg>
        <pc:picChg chg="mod topLvl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6" creationId="{35FCCC23-F55A-4511-8E78-61FD719C45A1}"/>
          </ac:picMkLst>
        </pc:picChg>
        <pc:picChg chg="mod">
          <ac:chgData name="Biersach, David" userId="14a9feb0-85a7-4da4-be8a-c1e22b637acc" providerId="ADAL" clId="{8A4720CB-B33E-4840-8AF4-7B1148DBDBC2}" dt="2022-01-08T05:51:33.674" v="2159" actId="1076"/>
          <ac:picMkLst>
            <pc:docMk/>
            <pc:sldMk cId="3461152210" sldId="1007"/>
            <ac:picMk id="10" creationId="{5FEED39C-E650-44B1-B2E2-3D446EFEFEE8}"/>
          </ac:picMkLst>
        </pc:picChg>
        <pc:picChg chg="del">
          <ac:chgData name="Biersach, David" userId="14a9feb0-85a7-4da4-be8a-c1e22b637acc" providerId="ADAL" clId="{8A4720CB-B33E-4840-8AF4-7B1148DBDBC2}" dt="2022-01-08T03:59:33.609" v="67" actId="478"/>
          <ac:picMkLst>
            <pc:docMk/>
            <pc:sldMk cId="3461152210" sldId="1007"/>
            <ac:picMk id="34" creationId="{6E09DB1D-03D2-46D7-B1B2-BA1E9CA053FF}"/>
          </ac:picMkLst>
        </pc:picChg>
      </pc:sldChg>
      <pc:sldChg chg="modSp mod">
        <pc:chgData name="Biersach, David" userId="14a9feb0-85a7-4da4-be8a-c1e22b637acc" providerId="ADAL" clId="{8A4720CB-B33E-4840-8AF4-7B1148DBDBC2}" dt="2022-01-08T04:17:38.180" v="494" actId="20577"/>
        <pc:sldMkLst>
          <pc:docMk/>
          <pc:sldMk cId="3596361106" sldId="1008"/>
        </pc:sldMkLst>
        <pc:spChg chg="mod">
          <ac:chgData name="Biersach, David" userId="14a9feb0-85a7-4da4-be8a-c1e22b637acc" providerId="ADAL" clId="{8A4720CB-B33E-4840-8AF4-7B1148DBDBC2}" dt="2022-01-08T04:17:38.180" v="494" actId="20577"/>
          <ac:spMkLst>
            <pc:docMk/>
            <pc:sldMk cId="3596361106" sldId="1008"/>
            <ac:spMk id="2" creationId="{00000000-0000-0000-0000-000000000000}"/>
          </ac:spMkLst>
        </pc:spChg>
      </pc:sldChg>
      <pc:sldChg chg="modSp mod ord">
        <pc:chgData name="Biersach, David" userId="14a9feb0-85a7-4da4-be8a-c1e22b637acc" providerId="ADAL" clId="{8A4720CB-B33E-4840-8AF4-7B1148DBDBC2}" dt="2022-01-08T04:16:19.213" v="451" actId="20577"/>
        <pc:sldMkLst>
          <pc:docMk/>
          <pc:sldMk cId="2709124707" sldId="1084"/>
        </pc:sldMkLst>
        <pc:spChg chg="mod">
          <ac:chgData name="Biersach, David" userId="14a9feb0-85a7-4da4-be8a-c1e22b637acc" providerId="ADAL" clId="{8A4720CB-B33E-4840-8AF4-7B1148DBDBC2}" dt="2022-01-08T04:16:19.213" v="451" actId="20577"/>
          <ac:spMkLst>
            <pc:docMk/>
            <pc:sldMk cId="2709124707" sldId="1084"/>
            <ac:spMk id="2" creationId="{00000000-0000-0000-0000-000000000000}"/>
          </ac:spMkLst>
        </pc:spChg>
        <pc:spChg chg="mod">
          <ac:chgData name="Biersach, David" userId="14a9feb0-85a7-4da4-be8a-c1e22b637acc" providerId="ADAL" clId="{8A4720CB-B33E-4840-8AF4-7B1148DBDBC2}" dt="2022-01-07T05:15:12.345" v="55" actId="33524"/>
          <ac:spMkLst>
            <pc:docMk/>
            <pc:sldMk cId="2709124707" sldId="1084"/>
            <ac:spMk id="14" creationId="{7C223CE4-DD3B-4334-99E0-C1301559A876}"/>
          </ac:spMkLst>
        </pc:spChg>
        <pc:spChg chg="mod">
          <ac:chgData name="Biersach, David" userId="14a9feb0-85a7-4da4-be8a-c1e22b637acc" providerId="ADAL" clId="{8A4720CB-B33E-4840-8AF4-7B1148DBDBC2}" dt="2022-01-07T05:14:41.870" v="44" actId="113"/>
          <ac:spMkLst>
            <pc:docMk/>
            <pc:sldMk cId="2709124707" sldId="1084"/>
            <ac:spMk id="21" creationId="{AC746C67-76BD-425D-9EB9-09CA2F62C788}"/>
          </ac:spMkLst>
        </pc:spChg>
      </pc:sldChg>
      <pc:sldChg chg="addSp modSp add mod modAnim">
        <pc:chgData name="Biersach, David" userId="14a9feb0-85a7-4da4-be8a-c1e22b637acc" providerId="ADAL" clId="{8A4720CB-B33E-4840-8AF4-7B1148DBDBC2}" dt="2022-01-08T05:11:19.567" v="1624" actId="1076"/>
        <pc:sldMkLst>
          <pc:docMk/>
          <pc:sldMk cId="713748220" sldId="1106"/>
        </pc:sldMkLst>
        <pc:spChg chg="add mod">
          <ac:chgData name="Biersach, David" userId="14a9feb0-85a7-4da4-be8a-c1e22b637acc" providerId="ADAL" clId="{8A4720CB-B33E-4840-8AF4-7B1148DBDBC2}" dt="2022-01-08T05:11:19.567" v="1624" actId="1076"/>
          <ac:spMkLst>
            <pc:docMk/>
            <pc:sldMk cId="713748220" sldId="1106"/>
            <ac:spMk id="9" creationId="{93A41BF4-FF60-4CAD-B5E2-5718452CF8CA}"/>
          </ac:spMkLst>
        </pc:spChg>
      </pc:sldChg>
      <pc:sldChg chg="modSp mod">
        <pc:chgData name="Biersach, David" userId="14a9feb0-85a7-4da4-be8a-c1e22b637acc" providerId="ADAL" clId="{8A4720CB-B33E-4840-8AF4-7B1148DBDBC2}" dt="2022-01-08T16:45:13.361" v="2170" actId="20577"/>
        <pc:sldMkLst>
          <pc:docMk/>
          <pc:sldMk cId="3237242518" sldId="1180"/>
        </pc:sldMkLst>
        <pc:spChg chg="mod">
          <ac:chgData name="Biersach, David" userId="14a9feb0-85a7-4da4-be8a-c1e22b637acc" providerId="ADAL" clId="{8A4720CB-B33E-4840-8AF4-7B1148DBDBC2}" dt="2022-01-08T16:45:13.361" v="2170" actId="20577"/>
          <ac:spMkLst>
            <pc:docMk/>
            <pc:sldMk cId="3237242518" sldId="1180"/>
            <ac:spMk id="7" creationId="{17837EAB-B3FB-4742-9E8C-A4B1A73D666C}"/>
          </ac:spMkLst>
        </pc:spChg>
      </pc:sldChg>
      <pc:sldChg chg="addSp delSp modSp add mod ord delAnim modAnim">
        <pc:chgData name="Biersach, David" userId="14a9feb0-85a7-4da4-be8a-c1e22b637acc" providerId="ADAL" clId="{8A4720CB-B33E-4840-8AF4-7B1148DBDBC2}" dt="2022-01-08T04:19:35.920" v="552" actId="6549"/>
        <pc:sldMkLst>
          <pc:docMk/>
          <pc:sldMk cId="769691148" sldId="1183"/>
        </pc:sldMkLst>
        <pc:spChg chg="mod">
          <ac:chgData name="Biersach, David" userId="14a9feb0-85a7-4da4-be8a-c1e22b637acc" providerId="ADAL" clId="{8A4720CB-B33E-4840-8AF4-7B1148DBDBC2}" dt="2022-01-08T04:19:35.920" v="552" actId="6549"/>
          <ac:spMkLst>
            <pc:docMk/>
            <pc:sldMk cId="769691148" sldId="1183"/>
            <ac:spMk id="2" creationId="{00000000-0000-0000-0000-000000000000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6" creationId="{DABC0CD6-D592-4F56-9810-AF3B819F784F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8" creationId="{03BFC368-2E5F-4925-83D2-F2A52B0E2535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3" creationId="{8DDDF7AD-151E-4734-BA0B-07E4A18E45C7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4" creationId="{7C223CE4-DD3B-4334-99E0-C1301559A876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6" creationId="{1EA8AD41-45EE-4AC0-8A59-2BFE25AE2B4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8" creationId="{266AD21D-427F-43FF-8328-E603D41D051E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19" creationId="{889DDD85-BE85-4F29-90C5-F4DC14A73241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0" creationId="{E86EF500-1656-4406-BDD9-ED933B13EA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1" creationId="{AC746C67-76BD-425D-9EB9-09CA2F62C788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22" creationId="{0A1978B6-94A7-4B88-8D63-B75404B5D551}"/>
          </ac:spMkLst>
        </pc:spChg>
        <pc:spChg chg="add mod">
          <ac:chgData name="Biersach, David" userId="14a9feb0-85a7-4da4-be8a-c1e22b637acc" providerId="ADAL" clId="{8A4720CB-B33E-4840-8AF4-7B1148DBDBC2}" dt="2022-01-08T04:11:33.490" v="433" actId="20577"/>
          <ac:spMkLst>
            <pc:docMk/>
            <pc:sldMk cId="769691148" sldId="1183"/>
            <ac:spMk id="23" creationId="{FFBD9BE2-FB39-4C11-B3C5-B12707AC05FC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2" creationId="{CD65B12A-1201-4B11-AC18-8933129E3BB2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3" creationId="{184C4D55-3816-4F53-94C4-9FD2699AF74A}"/>
          </ac:spMkLst>
        </pc:spChg>
        <pc:spChg chg="del">
          <ac:chgData name="Biersach, David" userId="14a9feb0-85a7-4da4-be8a-c1e22b637acc" providerId="ADAL" clId="{8A4720CB-B33E-4840-8AF4-7B1148DBDBC2}" dt="2022-01-08T03:57:57.859" v="57" actId="478"/>
          <ac:spMkLst>
            <pc:docMk/>
            <pc:sldMk cId="769691148" sldId="1183"/>
            <ac:spMk id="34" creationId="{8E44B92F-0803-4179-B943-CA01B3213471}"/>
          </ac:spMkLst>
        </pc:spChg>
        <pc:grpChg chg="add del mod">
          <ac:chgData name="Biersach, David" userId="14a9feb0-85a7-4da4-be8a-c1e22b637acc" providerId="ADAL" clId="{8A4720CB-B33E-4840-8AF4-7B1148DBDBC2}" dt="2022-01-08T04:08:35.107" v="272" actId="165"/>
          <ac:grpSpMkLst>
            <pc:docMk/>
            <pc:sldMk cId="769691148" sldId="1183"/>
            <ac:grpSpMk id="9" creationId="{C5432D6B-1FB9-48C4-AB7D-0CF231DA5BEC}"/>
          </ac:grpSpMkLst>
        </pc:grpChg>
        <pc:picChg chg="add del">
          <ac:chgData name="Biersach, David" userId="14a9feb0-85a7-4da4-be8a-c1e22b637acc" providerId="ADAL" clId="{8A4720CB-B33E-4840-8AF4-7B1148DBDBC2}" dt="2022-01-08T03:58:02.906" v="59" actId="478"/>
          <ac:picMkLst>
            <pc:docMk/>
            <pc:sldMk cId="769691148" sldId="1183"/>
            <ac:picMk id="3" creationId="{C3E32DF7-2B85-4C6D-9E7B-889C4C2008D1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5" creationId="{9880397D-FF9E-4705-8E4F-E056FCFD308F}"/>
          </ac:picMkLst>
        </pc:picChg>
        <pc:picChg chg="add mod topLvl">
          <ac:chgData name="Biersach, David" userId="14a9feb0-85a7-4da4-be8a-c1e22b637acc" providerId="ADAL" clId="{8A4720CB-B33E-4840-8AF4-7B1148DBDBC2}" dt="2022-01-08T04:10:37.550" v="295" actId="1036"/>
          <ac:picMkLst>
            <pc:docMk/>
            <pc:sldMk cId="769691148" sldId="1183"/>
            <ac:picMk id="7" creationId="{39A43311-8D1B-476E-9664-E609AC9ECE83}"/>
          </ac:picMkLst>
        </pc:picChg>
      </pc:sldChg>
      <pc:sldChg chg="delSp add mod delAnim">
        <pc:chgData name="Biersach, David" userId="14a9feb0-85a7-4da4-be8a-c1e22b637acc" providerId="ADAL" clId="{8A4720CB-B33E-4840-8AF4-7B1148DBDBC2}" dt="2022-01-08T05:10:34.944" v="1617" actId="21"/>
        <pc:sldMkLst>
          <pc:docMk/>
          <pc:sldMk cId="177900450" sldId="1184"/>
        </pc:sldMkLst>
        <pc:spChg chg="del">
          <ac:chgData name="Biersach, David" userId="14a9feb0-85a7-4da4-be8a-c1e22b637acc" providerId="ADAL" clId="{8A4720CB-B33E-4840-8AF4-7B1148DBDBC2}" dt="2022-01-08T05:10:34.944" v="1617" actId="21"/>
          <ac:spMkLst>
            <pc:docMk/>
            <pc:sldMk cId="177900450" sldId="1184"/>
            <ac:spMk id="11" creationId="{803818C2-5604-4455-AB70-94E746B15B9D}"/>
          </ac:spMkLst>
        </pc:spChg>
      </pc:sldChg>
      <pc:sldChg chg="addSp delSp modSp add mod delAnim modAnim">
        <pc:chgData name="Biersach, David" userId="14a9feb0-85a7-4da4-be8a-c1e22b637acc" providerId="ADAL" clId="{8A4720CB-B33E-4840-8AF4-7B1148DBDBC2}" dt="2022-01-08T05:11:43.913" v="1625" actId="114"/>
        <pc:sldMkLst>
          <pc:docMk/>
          <pc:sldMk cId="2903760311" sldId="1185"/>
        </pc:sldMkLst>
        <pc:spChg chg="mod">
          <ac:chgData name="Biersach, David" userId="14a9feb0-85a7-4da4-be8a-c1e22b637acc" providerId="ADAL" clId="{8A4720CB-B33E-4840-8AF4-7B1148DBDBC2}" dt="2022-01-08T05:11:43.913" v="1625" actId="114"/>
          <ac:spMkLst>
            <pc:docMk/>
            <pc:sldMk cId="2903760311" sldId="1185"/>
            <ac:spMk id="6" creationId="{D6792551-9C53-48A3-9A51-E90F25CE66DE}"/>
          </ac:spMkLst>
        </pc:spChg>
        <pc:spChg chg="add del mod">
          <ac:chgData name="Biersach, David" userId="14a9feb0-85a7-4da4-be8a-c1e22b637acc" providerId="ADAL" clId="{8A4720CB-B33E-4840-8AF4-7B1148DBDBC2}" dt="2022-01-08T05:11:03.546" v="1620" actId="21"/>
          <ac:spMkLst>
            <pc:docMk/>
            <pc:sldMk cId="2903760311" sldId="1185"/>
            <ac:spMk id="7" creationId="{3A27E880-5054-41B0-997C-281A237198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3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5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0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16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7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24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512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853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28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06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27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59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775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656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58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35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6513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9708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32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62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1584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44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16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38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253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09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1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47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33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86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9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0.png"/><Relationship Id="rId4" Type="http://schemas.openxmlformats.org/officeDocument/2006/relationships/slide" Target="slide3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1.png"/><Relationship Id="rId3" Type="http://schemas.openxmlformats.org/officeDocument/2006/relationships/image" Target="../media/image42.png"/><Relationship Id="rId7" Type="http://schemas.openxmlformats.org/officeDocument/2006/relationships/image" Target="../media/image16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1.png"/><Relationship Id="rId11" Type="http://schemas.openxmlformats.org/officeDocument/2006/relationships/image" Target="../media/image1691.png"/><Relationship Id="rId5" Type="http://schemas.openxmlformats.org/officeDocument/2006/relationships/image" Target="../media/image1631.png"/><Relationship Id="rId10" Type="http://schemas.openxmlformats.org/officeDocument/2006/relationships/image" Target="../media/image1681.png"/><Relationship Id="rId4" Type="http://schemas.openxmlformats.org/officeDocument/2006/relationships/image" Target="../media/image1620.png"/><Relationship Id="rId9" Type="http://schemas.openxmlformats.org/officeDocument/2006/relationships/image" Target="../media/image16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3" Type="http://schemas.openxmlformats.org/officeDocument/2006/relationships/image" Target="../media/image45.png"/><Relationship Id="rId7" Type="http://schemas.openxmlformats.org/officeDocument/2006/relationships/image" Target="../media/image17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1660.png"/><Relationship Id="rId4" Type="http://schemas.openxmlformats.org/officeDocument/2006/relationships/image" Target="../media/image46.png"/><Relationship Id="rId9" Type="http://schemas.openxmlformats.org/officeDocument/2006/relationships/image" Target="../media/image169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0.png"/><Relationship Id="rId3" Type="http://schemas.openxmlformats.org/officeDocument/2006/relationships/image" Target="../media/image49.emf"/><Relationship Id="rId12" Type="http://schemas.openxmlformats.org/officeDocument/2006/relationships/image" Target="../media/image178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1730.png"/><Relationship Id="rId5" Type="http://schemas.openxmlformats.org/officeDocument/2006/relationships/image" Target="../media/image47.png"/><Relationship Id="rId15" Type="http://schemas.openxmlformats.org/officeDocument/2006/relationships/image" Target="../media/image1751.png"/><Relationship Id="rId10" Type="http://schemas.openxmlformats.org/officeDocument/2006/relationships/image" Target="../media/image1690.png"/><Relationship Id="rId4" Type="http://schemas.openxmlformats.org/officeDocument/2006/relationships/image" Target="../media/image50.png"/><Relationship Id="rId9" Type="http://schemas.openxmlformats.org/officeDocument/2006/relationships/image" Target="../media/image1680.pn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18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1680.png"/><Relationship Id="rId5" Type="http://schemas.openxmlformats.org/officeDocument/2006/relationships/image" Target="../media/image55.emf"/><Relationship Id="rId10" Type="http://schemas.openxmlformats.org/officeDocument/2006/relationships/image" Target="../media/image1750.png"/><Relationship Id="rId4" Type="http://schemas.openxmlformats.org/officeDocument/2006/relationships/image" Target="../media/image54.png"/><Relationship Id="rId9" Type="http://schemas.openxmlformats.org/officeDocument/2006/relationships/image" Target="../media/image17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NUL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NUL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9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230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21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14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56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15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1540.png"/><Relationship Id="rId5" Type="http://schemas.openxmlformats.org/officeDocument/2006/relationships/image" Target="../media/image32.png"/><Relationship Id="rId10" Type="http://schemas.openxmlformats.org/officeDocument/2006/relationships/image" Target="../media/image1531.png"/><Relationship Id="rId4" Type="http://schemas.openxmlformats.org/officeDocument/2006/relationships/image" Target="../media/image31.png"/><Relationship Id="rId9" Type="http://schemas.openxmlformats.org/officeDocument/2006/relationships/image" Target="../media/image158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23b</a:t>
              </a:r>
            </a:p>
            <a:p>
              <a:pPr algn="ctr"/>
              <a:r>
                <a:rPr lang="en-US" dirty="0"/>
                <a:t>Quantum Circuits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5C7CA6-0E54-508C-7537-47D491DF7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43" y="1621953"/>
            <a:ext cx="4327269" cy="31211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A4D50BB-9E10-DA4A-CCA4-C97AAD428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634" y="3108209"/>
            <a:ext cx="3714943" cy="2677363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72874" y="2525143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1659296" y="310820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832691" y="4453676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4549506" y="2816676"/>
            <a:ext cx="637139" cy="748125"/>
            <a:chOff x="3915826" y="4634370"/>
            <a:chExt cx="637139" cy="74812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169507" y="463437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5826" y="4925903"/>
              <a:ext cx="363890" cy="4565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3125893" y="3564801"/>
            <a:ext cx="710241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11054" y="3168248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27728" y="4873604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486999" y="5065367"/>
            <a:ext cx="3865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(measured)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10" y="5735894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49" y="5748982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77EDD840-7762-2EC9-609B-3CAFA9391748}"/>
              </a:ext>
            </a:extLst>
          </p:cNvPr>
          <p:cNvSpPr/>
          <p:nvPr/>
        </p:nvSpPr>
        <p:spPr>
          <a:xfrm>
            <a:off x="3696562" y="1652347"/>
            <a:ext cx="825432" cy="240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349A71-1389-0CCA-3CF8-E149A6E50957}"/>
              </a:ext>
            </a:extLst>
          </p:cNvPr>
          <p:cNvSpPr txBox="1"/>
          <p:nvPr/>
        </p:nvSpPr>
        <p:spPr>
          <a:xfrm>
            <a:off x="3529435" y="2295612"/>
            <a:ext cx="1048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Qubit index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ECCCA-8713-E116-202E-351AD6B421B4}"/>
              </a:ext>
            </a:extLst>
          </p:cNvPr>
          <p:cNvCxnSpPr>
            <a:cxnSpLocks/>
          </p:cNvCxnSpPr>
          <p:nvPr/>
        </p:nvCxnSpPr>
        <p:spPr>
          <a:xfrm flipH="1">
            <a:off x="3349871" y="2458189"/>
            <a:ext cx="271463" cy="184891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F00B10-A275-39E9-1E56-4A39C30ECE8F}"/>
              </a:ext>
            </a:extLst>
          </p:cNvPr>
          <p:cNvCxnSpPr/>
          <p:nvPr/>
        </p:nvCxnSpPr>
        <p:spPr>
          <a:xfrm>
            <a:off x="7927728" y="1176728"/>
            <a:ext cx="406803" cy="445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7C5356-F393-FB7F-E17C-51DDCC4D4F90}"/>
              </a:ext>
            </a:extLst>
          </p:cNvPr>
          <p:cNvSpPr/>
          <p:nvPr/>
        </p:nvSpPr>
        <p:spPr>
          <a:xfrm>
            <a:off x="2809876" y="2021502"/>
            <a:ext cx="1241424" cy="2407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D08AEB5-6219-570D-A0D1-C4562B91732B}"/>
              </a:ext>
            </a:extLst>
          </p:cNvPr>
          <p:cNvCxnSpPr/>
          <p:nvPr/>
        </p:nvCxnSpPr>
        <p:spPr>
          <a:xfrm>
            <a:off x="2675744" y="1843790"/>
            <a:ext cx="9455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8C842EB-A21B-D614-17CF-06013921EF51}"/>
              </a:ext>
            </a:extLst>
          </p:cNvPr>
          <p:cNvSpPr/>
          <p:nvPr/>
        </p:nvSpPr>
        <p:spPr>
          <a:xfrm>
            <a:off x="5087139" y="4056889"/>
            <a:ext cx="214782" cy="63193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27" grpId="0" animBg="1"/>
      <p:bldP spid="3" grpId="0"/>
      <p:bldP spid="20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63F81E1-DFAB-70B9-CD1B-423D7FA00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16" y="1703825"/>
            <a:ext cx="4370930" cy="25451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373448-6C93-4B5B-B2EE-BD1CFE1D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329" y="3213505"/>
            <a:ext cx="3865207" cy="26077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4185608" y="3409831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9198186-2521-4AC0-B388-13F78C2CBAF8}"/>
              </a:ext>
            </a:extLst>
          </p:cNvPr>
          <p:cNvSpPr/>
          <p:nvPr/>
        </p:nvSpPr>
        <p:spPr>
          <a:xfrm>
            <a:off x="2931318" y="3501897"/>
            <a:ext cx="954881" cy="218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5946450" y="3425076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935223" y="4761681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79465" y="4374068"/>
            <a:ext cx="437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</a:t>
            </a:r>
            <a:r>
              <a:rPr lang="en-US" b="1" dirty="0"/>
              <a:t>10,000</a:t>
            </a:r>
            <a:r>
              <a:rPr lang="en-US" dirty="0"/>
              <a:t> shots brings us closer to the expected outcomes (</a:t>
            </a:r>
            <a:r>
              <a:rPr lang="en-US" i="1" dirty="0"/>
              <a:t>think</a:t>
            </a:r>
            <a:r>
              <a:rPr lang="en-US" dirty="0"/>
              <a:t> Monte Carlo)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3C2A24-42AF-4BA7-83DA-A8371C498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018" y="1500415"/>
            <a:ext cx="4144592" cy="117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/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C69211-AC1C-4461-8C66-0470F38D9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296" y="5096675"/>
                <a:ext cx="2825004" cy="7096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/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FA01DB5-E65E-4196-9AD7-31F0281C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636" y="5958844"/>
                <a:ext cx="2625334" cy="6770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9A500A0-7344-0A11-91AA-720AF6640AD1}"/>
              </a:ext>
            </a:extLst>
          </p:cNvPr>
          <p:cNvGrpSpPr/>
          <p:nvPr/>
        </p:nvGrpSpPr>
        <p:grpSpPr>
          <a:xfrm>
            <a:off x="2887362" y="3944113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F4E4C0-5716-4EA5-D5F6-24E120DF31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382E97-A0D2-A976-E35E-70D897F8AF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969E0-FDF4-30F6-E847-E18F6025C31E}"/>
              </a:ext>
            </a:extLst>
          </p:cNvPr>
          <p:cNvSpPr/>
          <p:nvPr/>
        </p:nvSpPr>
        <p:spPr>
          <a:xfrm>
            <a:off x="4992193" y="4060031"/>
            <a:ext cx="214782" cy="78261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  <p:bldP spid="2" grpId="0"/>
      <p:bldP spid="14" grpId="0"/>
      <p:bldP spid="37" grpId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Bitstring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IBM Qiskit</a:t>
                </a:r>
                <a:r>
                  <a:rPr lang="en-US" sz="2400" dirty="0"/>
                  <a:t>, quantum states follow this convention: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𝑀𝑆𝐵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means the most significant bit (</a:t>
                </a:r>
                <a:r>
                  <a:rPr lang="en-US" sz="2400" b="1" dirty="0"/>
                  <a:t>MSB</a:t>
                </a:r>
                <a:r>
                  <a:rPr lang="en-US" sz="2400" dirty="0"/>
                  <a:t>) of the </a:t>
                </a:r>
                <a:r>
                  <a:rPr lang="en-US" sz="2400" b="1" dirty="0"/>
                  <a:t>decimal index number</a:t>
                </a:r>
                <a:r>
                  <a:rPr lang="en-US" sz="2400" dirty="0"/>
                  <a:t> of a tensor state appears </a:t>
                </a:r>
                <a:r>
                  <a:rPr lang="en-US" sz="2400" dirty="0">
                    <a:solidFill>
                      <a:srgbClr val="00B050"/>
                    </a:solidFill>
                  </a:rPr>
                  <a:t>first</a:t>
                </a:r>
                <a:r>
                  <a:rPr lang="en-US" sz="2400" dirty="0"/>
                  <a:t>, and the least significant bit (</a:t>
                </a:r>
                <a:r>
                  <a:rPr lang="en-US" sz="2400" b="1" dirty="0"/>
                  <a:t>LSB</a:t>
                </a:r>
                <a:r>
                  <a:rPr lang="en-US" sz="2400" dirty="0"/>
                  <a:t>) comes before the right-angle bracket: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>
                    <a:solidFill>
                      <a:srgbClr val="0070C0"/>
                    </a:solidFill>
                  </a:rPr>
                  <a:t>Qiskit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vs.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7030A0"/>
                    </a:solidFill>
                  </a:rPr>
                  <a:t>Physicists</a:t>
                </a:r>
                <a:r>
                  <a:rPr lang="en-US" sz="2400" dirty="0"/>
                  <a:t> way: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is a </a:t>
                </a:r>
                <a:r>
                  <a:rPr lang="en-US" sz="2400" i="1" dirty="0"/>
                  <a:t>backward</a:t>
                </a:r>
                <a:r>
                  <a:rPr lang="en-US" sz="2400" dirty="0"/>
                  <a:t> ordering scheme compared to the approach shown on slides </a:t>
                </a:r>
                <a:r>
                  <a:rPr lang="en-US" sz="2400" dirty="0">
                    <a:hlinkClick r:id="rId3" action="ppaction://hlinksldjump"/>
                  </a:rPr>
                  <a:t># 24 </a:t>
                </a:r>
                <a:r>
                  <a:rPr lang="en-US" sz="2400" dirty="0"/>
                  <a:t>- </a:t>
                </a:r>
                <a:r>
                  <a:rPr lang="en-US" sz="2400" dirty="0">
                    <a:hlinkClick r:id="rId4" action="ppaction://hlinksldjump"/>
                  </a:rPr>
                  <a:t># 28</a:t>
                </a:r>
                <a:r>
                  <a:rPr lang="en-US" sz="2400" dirty="0"/>
                  <a:t>, but it does follow how we tend to express binary numbers (left to right):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1,1,0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𝐴𝑚𝑝𝑙𝑖𝑡𝑢𝑑𝑒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6→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110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5"/>
                <a:stretch>
                  <a:fillRect l="-1005" t="-1854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7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IBM Qiskit Bitstring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37494-0568-AC73-B2E8-90FFA3A5A6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113"/>
          <a:stretch/>
        </p:blipFill>
        <p:spPr>
          <a:xfrm>
            <a:off x="1266669" y="1698205"/>
            <a:ext cx="1102918" cy="2010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B38013-4AC7-DAAE-BB0B-AF306C4CCD21}"/>
                  </a:ext>
                </a:extLst>
              </p:cNvPr>
              <p:cNvSpPr txBox="1"/>
              <p:nvPr/>
            </p:nvSpPr>
            <p:spPr>
              <a:xfrm>
                <a:off x="4023810" y="4064137"/>
                <a:ext cx="15567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B38013-4AC7-DAAE-BB0B-AF306C4CC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810" y="4064137"/>
                <a:ext cx="1556708" cy="369332"/>
              </a:xfrm>
              <a:prstGeom prst="rect">
                <a:avLst/>
              </a:prstGeom>
              <a:blipFill>
                <a:blip r:embed="rId4"/>
                <a:stretch>
                  <a:fillRect l="-3922" r="-1569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EC939A-8093-A115-7546-779EB1F9F7EF}"/>
                  </a:ext>
                </a:extLst>
              </p:cNvPr>
              <p:cNvSpPr txBox="1"/>
              <p:nvPr/>
            </p:nvSpPr>
            <p:spPr>
              <a:xfrm>
                <a:off x="3288157" y="3117019"/>
                <a:ext cx="36822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"/>
                          <m:endChr m:val="⟩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1,0,1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EC939A-8093-A115-7546-779EB1F9F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157" y="3117019"/>
                <a:ext cx="3682269" cy="461665"/>
              </a:xfrm>
              <a:prstGeom prst="rect">
                <a:avLst/>
              </a:prstGeom>
              <a:blipFill>
                <a:blip r:embed="rId5"/>
                <a:stretch>
                  <a:fillRect t="-130263" r="-13576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18FE2C-8EF3-4401-B37A-93587CD4FD62}"/>
                  </a:ext>
                </a:extLst>
              </p:cNvPr>
              <p:cNvSpPr txBox="1"/>
              <p:nvPr/>
            </p:nvSpPr>
            <p:spPr>
              <a:xfrm>
                <a:off x="3445580" y="1524324"/>
                <a:ext cx="27348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𝑀𝑆𝐵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,⋯,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𝐿𝑆𝐵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18FE2C-8EF3-4401-B37A-93587CD4F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80" y="1524324"/>
                <a:ext cx="2734867" cy="461665"/>
              </a:xfrm>
              <a:prstGeom prst="rect">
                <a:avLst/>
              </a:prstGeom>
              <a:blipFill>
                <a:blip r:embed="rId6"/>
                <a:stretch>
                  <a:fillRect l="-1114" t="-130263" r="-23385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795F4-6CF2-2DF7-8FB9-24968ED9E787}"/>
                  </a:ext>
                </a:extLst>
              </p:cNvPr>
              <p:cNvSpPr txBox="1"/>
              <p:nvPr/>
            </p:nvSpPr>
            <p:spPr>
              <a:xfrm>
                <a:off x="3487196" y="5866039"/>
                <a:ext cx="45766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8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8795F4-6CF2-2DF7-8FB9-24968ED9E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196" y="5866039"/>
                <a:ext cx="4576637" cy="369332"/>
              </a:xfrm>
              <a:prstGeom prst="rect">
                <a:avLst/>
              </a:prstGeom>
              <a:blipFill>
                <a:blip r:embed="rId7"/>
                <a:stretch>
                  <a:fillRect l="-1864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341391-A922-504F-A645-3EA249ACD737}"/>
                  </a:ext>
                </a:extLst>
              </p:cNvPr>
              <p:cNvSpPr txBox="1"/>
              <p:nvPr/>
            </p:nvSpPr>
            <p:spPr>
              <a:xfrm>
                <a:off x="3717559" y="4918922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8"/>
                                <m:mcJc m:val="center"/>
                              </m:mcPr>
                            </m:mc>
                          </m:mcs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kumimoji="0" lang="en-US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6</m:t>
                            </m:r>
                          </m:e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7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A341391-A922-504F-A645-3EA249ACD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559" y="4918922"/>
                <a:ext cx="45720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181C3-70F2-3512-F249-3C538BE38007}"/>
                  </a:ext>
                </a:extLst>
              </p:cNvPr>
              <p:cNvSpPr txBox="1"/>
              <p:nvPr/>
            </p:nvSpPr>
            <p:spPr>
              <a:xfrm>
                <a:off x="2480076" y="1970955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C181C3-70F2-3512-F249-3C538BE38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6" y="1970955"/>
                <a:ext cx="438511" cy="353470"/>
              </a:xfrm>
              <a:prstGeom prst="rect">
                <a:avLst/>
              </a:prstGeom>
              <a:blipFill>
                <a:blip r:embed="rId9"/>
                <a:stretch>
                  <a:fillRect l="-80556" t="-137931" r="-116667" b="-1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DFB1A6B-3889-EBF9-DA3D-5E3D62842443}"/>
              </a:ext>
            </a:extLst>
          </p:cNvPr>
          <p:cNvSpPr/>
          <p:nvPr/>
        </p:nvSpPr>
        <p:spPr>
          <a:xfrm>
            <a:off x="2480076" y="1933732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9335D-B230-D3D8-ED76-72CEB6B35EF6}"/>
                  </a:ext>
                </a:extLst>
              </p:cNvPr>
              <p:cNvSpPr txBox="1"/>
              <p:nvPr/>
            </p:nvSpPr>
            <p:spPr>
              <a:xfrm>
                <a:off x="2480076" y="2572460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39335D-B230-D3D8-ED76-72CEB6B35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6" y="2572460"/>
                <a:ext cx="438511" cy="353470"/>
              </a:xfrm>
              <a:prstGeom prst="rect">
                <a:avLst/>
              </a:prstGeom>
              <a:blipFill>
                <a:blip r:embed="rId10"/>
                <a:stretch>
                  <a:fillRect l="-80556" t="-139655" r="-116667" b="-18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20E961D-3FA2-E4D7-D391-31C9E20DB99D}"/>
              </a:ext>
            </a:extLst>
          </p:cNvPr>
          <p:cNvSpPr/>
          <p:nvPr/>
        </p:nvSpPr>
        <p:spPr>
          <a:xfrm>
            <a:off x="2480076" y="2535237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BE7A9-1640-BCD9-A982-0F20D829BB2D}"/>
                  </a:ext>
                </a:extLst>
              </p:cNvPr>
              <p:cNvSpPr txBox="1"/>
              <p:nvPr/>
            </p:nvSpPr>
            <p:spPr>
              <a:xfrm>
                <a:off x="2480075" y="3177315"/>
                <a:ext cx="438511" cy="35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CBE7A9-1640-BCD9-A982-0F20D829B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075" y="3177315"/>
                <a:ext cx="438511" cy="353470"/>
              </a:xfrm>
              <a:prstGeom prst="rect">
                <a:avLst/>
              </a:prstGeom>
              <a:blipFill>
                <a:blip r:embed="rId11"/>
                <a:stretch>
                  <a:fillRect l="-80556" t="-137931" r="-116667" b="-18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8726FA79-8F76-C16A-F7A4-760703779FC2}"/>
              </a:ext>
            </a:extLst>
          </p:cNvPr>
          <p:cNvSpPr/>
          <p:nvPr/>
        </p:nvSpPr>
        <p:spPr>
          <a:xfrm>
            <a:off x="2480075" y="3140092"/>
            <a:ext cx="438511" cy="4279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B7110B-1088-9EEF-C31E-1110C46BB465}"/>
              </a:ext>
            </a:extLst>
          </p:cNvPr>
          <p:cNvSpPr/>
          <p:nvPr/>
        </p:nvSpPr>
        <p:spPr>
          <a:xfrm>
            <a:off x="4264702" y="32378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0D2405-5BB0-3AA5-20D5-A91890A55CA8}"/>
              </a:ext>
            </a:extLst>
          </p:cNvPr>
          <p:cNvSpPr/>
          <p:nvPr/>
        </p:nvSpPr>
        <p:spPr>
          <a:xfrm>
            <a:off x="4671932" y="32403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E8BDAA-52CD-9380-BF90-702D3264D966}"/>
              </a:ext>
            </a:extLst>
          </p:cNvPr>
          <p:cNvSpPr/>
          <p:nvPr/>
        </p:nvSpPr>
        <p:spPr>
          <a:xfrm>
            <a:off x="5079162" y="3242873"/>
            <a:ext cx="307298" cy="31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C0923B04-9C14-38AD-3D96-4191E203E768}"/>
              </a:ext>
            </a:extLst>
          </p:cNvPr>
          <p:cNvCxnSpPr>
            <a:cxnSpLocks/>
            <a:stCxn id="28" idx="3"/>
            <a:endCxn id="32" idx="0"/>
          </p:cNvCxnSpPr>
          <p:nvPr/>
        </p:nvCxnSpPr>
        <p:spPr>
          <a:xfrm flipV="1">
            <a:off x="2918586" y="3237873"/>
            <a:ext cx="1499765" cy="116178"/>
          </a:xfrm>
          <a:prstGeom prst="bentConnector4">
            <a:avLst>
              <a:gd name="adj1" fmla="val 29886"/>
              <a:gd name="adj2" fmla="val 380932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DA295E0-CB78-65ED-5594-44219C39B7A6}"/>
              </a:ext>
            </a:extLst>
          </p:cNvPr>
          <p:cNvCxnSpPr>
            <a:cxnSpLocks/>
            <a:stCxn id="27" idx="3"/>
            <a:endCxn id="33" idx="0"/>
          </p:cNvCxnSpPr>
          <p:nvPr/>
        </p:nvCxnSpPr>
        <p:spPr>
          <a:xfrm>
            <a:off x="2918587" y="2749196"/>
            <a:ext cx="1906994" cy="491177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01A3659-B297-BC24-F967-43B7A759DD5A}"/>
              </a:ext>
            </a:extLst>
          </p:cNvPr>
          <p:cNvCxnSpPr>
            <a:cxnSpLocks/>
            <a:stCxn id="26" idx="3"/>
            <a:endCxn id="34" idx="0"/>
          </p:cNvCxnSpPr>
          <p:nvPr/>
        </p:nvCxnSpPr>
        <p:spPr>
          <a:xfrm>
            <a:off x="2918587" y="2147691"/>
            <a:ext cx="2314224" cy="1095182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0BF9D8F-6D15-104E-6194-EE624292A6AB}"/>
              </a:ext>
            </a:extLst>
          </p:cNvPr>
          <p:cNvCxnSpPr>
            <a:cxnSpLocks/>
          </p:cNvCxnSpPr>
          <p:nvPr/>
        </p:nvCxnSpPr>
        <p:spPr>
          <a:xfrm>
            <a:off x="6003561" y="3507347"/>
            <a:ext cx="5734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0C32E4-2FA5-BF34-59B9-45AB49631FE1}"/>
              </a:ext>
            </a:extLst>
          </p:cNvPr>
          <p:cNvCxnSpPr>
            <a:cxnSpLocks/>
          </p:cNvCxnSpPr>
          <p:nvPr/>
        </p:nvCxnSpPr>
        <p:spPr>
          <a:xfrm>
            <a:off x="4023810" y="4064137"/>
            <a:ext cx="573452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672018B-AF62-7D61-B011-3332B3107C72}"/>
              </a:ext>
            </a:extLst>
          </p:cNvPr>
          <p:cNvSpPr/>
          <p:nvPr/>
        </p:nvSpPr>
        <p:spPr>
          <a:xfrm>
            <a:off x="6199008" y="3324071"/>
            <a:ext cx="182558" cy="22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DF8445-768D-2B98-D724-D573A45C31BA}"/>
              </a:ext>
            </a:extLst>
          </p:cNvPr>
          <p:cNvSpPr/>
          <p:nvPr/>
        </p:nvSpPr>
        <p:spPr>
          <a:xfrm>
            <a:off x="4219257" y="4024171"/>
            <a:ext cx="182558" cy="224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B404786C-CCCB-ABB7-C508-F2473522878F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 rot="5400000">
            <a:off x="5062678" y="2796562"/>
            <a:ext cx="475468" cy="1979751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F156E52-ED4D-2D6A-85B5-696B6FF70C28}"/>
              </a:ext>
            </a:extLst>
          </p:cNvPr>
          <p:cNvSpPr/>
          <p:nvPr/>
        </p:nvSpPr>
        <p:spPr>
          <a:xfrm>
            <a:off x="5100483" y="4126610"/>
            <a:ext cx="182558" cy="244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51E36D1-B03A-BDB6-F35A-6139DE4F50B4}"/>
              </a:ext>
            </a:extLst>
          </p:cNvPr>
          <p:cNvSpPr/>
          <p:nvPr/>
        </p:nvSpPr>
        <p:spPr>
          <a:xfrm>
            <a:off x="6580585" y="5027459"/>
            <a:ext cx="245495" cy="280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EEDDF2CE-D588-C5BE-096F-709B83EB9D6D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 rot="16200000" flipH="1">
            <a:off x="5619578" y="3943704"/>
            <a:ext cx="655938" cy="151157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9B765A7-BF7A-F468-2B7E-22A0D87C4B65}"/>
              </a:ext>
            </a:extLst>
          </p:cNvPr>
          <p:cNvSpPr/>
          <p:nvPr/>
        </p:nvSpPr>
        <p:spPr>
          <a:xfrm>
            <a:off x="6580585" y="5927989"/>
            <a:ext cx="245495" cy="280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1CD62564-9D4A-F9C8-AEE9-483B7D8F1072}"/>
              </a:ext>
            </a:extLst>
          </p:cNvPr>
          <p:cNvCxnSpPr>
            <a:cxnSpLocks/>
            <a:endCxn id="69" idx="0"/>
          </p:cNvCxnSpPr>
          <p:nvPr/>
        </p:nvCxnSpPr>
        <p:spPr>
          <a:xfrm rot="16200000" flipH="1">
            <a:off x="6390702" y="5615357"/>
            <a:ext cx="625261" cy="1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00CAE638-0492-6555-3D3C-446EA47BD730}"/>
              </a:ext>
            </a:extLst>
          </p:cNvPr>
          <p:cNvSpPr/>
          <p:nvPr/>
        </p:nvSpPr>
        <p:spPr>
          <a:xfrm>
            <a:off x="5550538" y="3008124"/>
            <a:ext cx="1216932" cy="655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5A09D8F-851E-CDA0-F7A9-F6A2A4158B76}"/>
              </a:ext>
            </a:extLst>
          </p:cNvPr>
          <p:cNvSpPr txBox="1"/>
          <p:nvPr/>
        </p:nvSpPr>
        <p:spPr>
          <a:xfrm>
            <a:off x="6872179" y="3181407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Ket state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09403F-5A14-FA64-9ACA-95F1F28D89FF}"/>
              </a:ext>
            </a:extLst>
          </p:cNvPr>
          <p:cNvSpPr txBox="1"/>
          <p:nvPr/>
        </p:nvSpPr>
        <p:spPr>
          <a:xfrm>
            <a:off x="1376781" y="5855934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Tensor state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2553577-BBDB-20DB-4B68-B761D5928144}"/>
              </a:ext>
            </a:extLst>
          </p:cNvPr>
          <p:cNvSpPr txBox="1"/>
          <p:nvPr/>
        </p:nvSpPr>
        <p:spPr>
          <a:xfrm>
            <a:off x="2421950" y="4059075"/>
            <a:ext cx="1499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Bit string</a:t>
            </a:r>
          </a:p>
        </p:txBody>
      </p:sp>
    </p:spTree>
    <p:extLst>
      <p:ext uri="{BB962C8B-B14F-4D97-AF65-F5344CB8AC3E}">
        <p14:creationId xmlns:p14="http://schemas.microsoft.com/office/powerpoint/2010/main" val="31978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9" grpId="0"/>
      <p:bldP spid="23" grpId="0"/>
      <p:bldP spid="8" grpId="0"/>
      <p:bldP spid="26" grpId="0" animBg="1"/>
      <p:bldP spid="9" grpId="0"/>
      <p:bldP spid="27" grpId="0" animBg="1"/>
      <p:bldP spid="10" grpId="0"/>
      <p:bldP spid="28" grpId="0" animBg="1"/>
      <p:bldP spid="74" grpId="0" animBg="1"/>
      <p:bldP spid="75" grpId="0"/>
      <p:bldP spid="76" grpId="0"/>
      <p:bldP spid="7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Entanglement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essential distinguishing feature between qubits and classical bits is the phenomenon called </a:t>
            </a:r>
            <a:r>
              <a:rPr lang="en-US" sz="2400" b="1" dirty="0">
                <a:solidFill>
                  <a:srgbClr val="0070C0"/>
                </a:solidFill>
              </a:rPr>
              <a:t>entanglement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entanglement is a nonlocal property of </a:t>
            </a:r>
            <a:r>
              <a:rPr lang="en-US" sz="2400" b="1" dirty="0">
                <a:solidFill>
                  <a:srgbClr val="00B050"/>
                </a:solidFill>
              </a:rPr>
              <a:t>two or more qubits</a:t>
            </a:r>
            <a:r>
              <a:rPr lang="en-US" sz="2400" dirty="0"/>
              <a:t> that allows a set of qubits to express </a:t>
            </a:r>
            <a:r>
              <a:rPr lang="en-US" sz="2400" u="sng" dirty="0"/>
              <a:t>higher</a:t>
            </a:r>
            <a:r>
              <a:rPr lang="en-US" sz="2400" dirty="0"/>
              <a:t> </a:t>
            </a:r>
            <a:r>
              <a:rPr lang="en-US" sz="2400" u="sng" dirty="0"/>
              <a:t>correlation</a:t>
            </a:r>
            <a:r>
              <a:rPr lang="en-US" sz="2400" dirty="0"/>
              <a:t> than is possible in classical systems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Controlled gates (CNOT, CCNOT, CSWAP, etc.) can </a:t>
            </a:r>
            <a:r>
              <a:rPr lang="en-US" sz="2400" b="1" dirty="0">
                <a:solidFill>
                  <a:srgbClr val="7030A0"/>
                </a:solidFill>
              </a:rPr>
              <a:t>entangle</a:t>
            </a:r>
            <a:r>
              <a:rPr lang="en-US" sz="2400" dirty="0"/>
              <a:t> qubits if the control lines begin in </a:t>
            </a:r>
            <a:r>
              <a:rPr lang="en-US" sz="2400" b="1" dirty="0">
                <a:solidFill>
                  <a:srgbClr val="FF0000"/>
                </a:solidFill>
              </a:rPr>
              <a:t>superposition</a:t>
            </a:r>
            <a:r>
              <a:rPr lang="en-US" sz="2400" dirty="0"/>
              <a:t> – if you measure one, the other entangled qubits instantly assume a specific value – no matter how far apart the qubits may physically reside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F0E6-4C58-457B-8C2B-A5667ABB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857" y="3705050"/>
            <a:ext cx="1914286" cy="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6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88EAEE1-2264-28F0-9081-8628C65F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27" y="4543025"/>
            <a:ext cx="2932028" cy="208290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39C2EE-A290-C2B7-9200-DBEC9BA9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03" y="815949"/>
            <a:ext cx="4190766" cy="32616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6B766-548C-1303-C028-7968CF7F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225" y="1468325"/>
            <a:ext cx="2911948" cy="29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354615" y="92478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445444" y="201914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124536" y="2188823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2445444" y="2368255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18547" y="2580436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46741" y="3414904"/>
            <a:ext cx="169824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0"/>
          </p:cNvCxnSpPr>
          <p:nvPr/>
        </p:nvCxnSpPr>
        <p:spPr>
          <a:xfrm rot="10800000" flipH="1" flipV="1">
            <a:off x="6018547" y="2703578"/>
            <a:ext cx="777316" cy="711326"/>
          </a:xfrm>
          <a:prstGeom prst="bentConnector4">
            <a:avLst>
              <a:gd name="adj1" fmla="val -29409"/>
              <a:gd name="adj2" fmla="val 5865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D0B9AC-C9DD-4642-A3D7-427E916F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4089952" y="3448161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47219" y="1005902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blipFill>
                <a:blip r:embed="rId7"/>
                <a:stretch>
                  <a:fillRect l="-3030" t="-2597" r="-4924" b="-7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FDEA15-6C0E-2501-13EB-688E1DB8F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8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E2941DA-D5B7-D6E2-C6F0-D8A32A84C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0812DA6-D64E-40DA-3020-9876C1013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0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E57DF60-E76B-EDC3-197D-D58314577DDA}"/>
              </a:ext>
            </a:extLst>
          </p:cNvPr>
          <p:cNvGrpSpPr/>
          <p:nvPr/>
        </p:nvGrpSpPr>
        <p:grpSpPr>
          <a:xfrm>
            <a:off x="2387415" y="3795970"/>
            <a:ext cx="1076632" cy="369332"/>
            <a:chOff x="2157212" y="5356391"/>
            <a:chExt cx="1076632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7F303D-8582-FC11-D112-2B0125B1E5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5A5A97-143A-65C8-4955-29C75A6EF5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716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3" grpId="0"/>
      <p:bldP spid="30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FC4DEDC-D1CC-AFCE-1BBA-351F15980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068" y="4336223"/>
            <a:ext cx="2221078" cy="22978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766074-9AAA-4FEE-A909-C729E7F5A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6308" y="2722717"/>
            <a:ext cx="2457450" cy="1027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2F5000-3AE8-4747-8CE4-917A1CF5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807" y="4572419"/>
            <a:ext cx="2904763" cy="19958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A96C53-DC8B-4E90-953B-CDB35426F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72" y="4400846"/>
            <a:ext cx="2753596" cy="207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5315D8-DA96-460F-82E5-0D9D1642E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832" y="3960731"/>
            <a:ext cx="2514286" cy="466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1474"/>
            <a:ext cx="2138909" cy="38106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40676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59663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39238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04150" y="639238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/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669DDF5-25C8-7B39-5300-BBB7A128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98" y="4149059"/>
                <a:ext cx="492409" cy="307777"/>
              </a:xfrm>
              <a:prstGeom prst="rect">
                <a:avLst/>
              </a:prstGeom>
              <a:blipFill>
                <a:blip r:embed="rId9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/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0FE4091-F397-2D7A-801F-3C691A659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96" y="5416466"/>
                <a:ext cx="492409" cy="307777"/>
              </a:xfrm>
              <a:prstGeom prst="rect">
                <a:avLst/>
              </a:prstGeom>
              <a:blipFill>
                <a:blip r:embed="rId10"/>
                <a:stretch>
                  <a:fillRect l="-46914" t="-104000" r="-103704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/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is in a 50/50 superposition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09EDB52-CB83-0E99-6A52-172B43AC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9" y="6150362"/>
                <a:ext cx="1328332" cy="523220"/>
              </a:xfrm>
              <a:prstGeom prst="rect">
                <a:avLst/>
              </a:prstGeom>
              <a:blipFill>
                <a:blip r:embed="rId11"/>
                <a:stretch>
                  <a:fillRect t="-2326" r="-2752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/>
              <p:nvPr/>
            </p:nvSpPr>
            <p:spPr>
              <a:xfrm>
                <a:off x="5082332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2C830B-5B6D-8E3A-A598-78D85A657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32" y="1705741"/>
                <a:ext cx="759703" cy="307777"/>
              </a:xfrm>
              <a:prstGeom prst="rect">
                <a:avLst/>
              </a:prstGeom>
              <a:blipFill>
                <a:blip r:embed="rId12"/>
                <a:stretch>
                  <a:fillRect l="-2419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/>
              <p:nvPr/>
            </p:nvSpPr>
            <p:spPr>
              <a:xfrm>
                <a:off x="5082332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CB01068-6C08-55E4-F723-9A7B645DA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332" y="2951277"/>
                <a:ext cx="759703" cy="307777"/>
              </a:xfrm>
              <a:prstGeom prst="rect">
                <a:avLst/>
              </a:prstGeom>
              <a:blipFill>
                <a:blip r:embed="rId1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FE66D8F0-1E35-B59D-BAA9-046EDC5F5A3E}"/>
              </a:ext>
            </a:extLst>
          </p:cNvPr>
          <p:cNvSpPr/>
          <p:nvPr/>
        </p:nvSpPr>
        <p:spPr>
          <a:xfrm>
            <a:off x="1061815" y="5799998"/>
            <a:ext cx="906686" cy="24267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57CE34-135B-C128-3B99-325CA107D851}"/>
              </a:ext>
            </a:extLst>
          </p:cNvPr>
          <p:cNvSpPr/>
          <p:nvPr/>
        </p:nvSpPr>
        <p:spPr>
          <a:xfrm>
            <a:off x="1061814" y="6070595"/>
            <a:ext cx="1143223" cy="3122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B7A6B-23D5-F1C1-C1DD-EDC5F39329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203" y="815949"/>
            <a:ext cx="4190766" cy="326168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664D492-B783-951B-429A-2D65684D9E66}"/>
              </a:ext>
            </a:extLst>
          </p:cNvPr>
          <p:cNvGrpSpPr/>
          <p:nvPr/>
        </p:nvGrpSpPr>
        <p:grpSpPr>
          <a:xfrm>
            <a:off x="4354615" y="924788"/>
            <a:ext cx="1076632" cy="369332"/>
            <a:chOff x="4968362" y="2079211"/>
            <a:chExt cx="1076632" cy="36933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514349D-E409-D063-148E-398D475DB9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E4DBDB-A507-9FCB-E1AD-A6F778BD153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7D3DC90-180A-A7AF-D221-65B3431DC6FD}"/>
              </a:ext>
            </a:extLst>
          </p:cNvPr>
          <p:cNvGrpSpPr/>
          <p:nvPr/>
        </p:nvGrpSpPr>
        <p:grpSpPr>
          <a:xfrm>
            <a:off x="2445444" y="2019147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F70763C-798D-3961-5281-4FFE70D50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938FC-879A-A2A5-30CD-3903E5A773B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B98E7D-7E4A-417B-324D-D93FD8CA2512}"/>
              </a:ext>
            </a:extLst>
          </p:cNvPr>
          <p:cNvGrpSpPr/>
          <p:nvPr/>
        </p:nvGrpSpPr>
        <p:grpSpPr>
          <a:xfrm>
            <a:off x="1124536" y="2188823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161588-7682-C771-2A85-73C08A35F2C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83F3A6A-9AD0-CFDB-8CBE-CB054779EF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CFC6B50-0B5B-0473-3EDA-FB5AC5E18327}"/>
              </a:ext>
            </a:extLst>
          </p:cNvPr>
          <p:cNvGrpSpPr/>
          <p:nvPr/>
        </p:nvGrpSpPr>
        <p:grpSpPr>
          <a:xfrm>
            <a:off x="2445444" y="236825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B3E324-E7D5-9DFA-60D6-097643C763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7ED0281-A0FA-660D-3B3C-FA96890AA1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DABF79-F7DA-8246-5729-36E482EF36E2}"/>
              </a:ext>
            </a:extLst>
          </p:cNvPr>
          <p:cNvGrpSpPr/>
          <p:nvPr/>
        </p:nvGrpSpPr>
        <p:grpSpPr>
          <a:xfrm>
            <a:off x="4089952" y="344816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C45C3E5-0197-A8C5-83B9-B1D6C521168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83501D1-56E2-85EA-ADB8-468E03F79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7C4A349-A927-B73D-8061-D6A3AD8CD257}"/>
              </a:ext>
            </a:extLst>
          </p:cNvPr>
          <p:cNvSpPr/>
          <p:nvPr/>
        </p:nvSpPr>
        <p:spPr>
          <a:xfrm>
            <a:off x="2147219" y="1005902"/>
            <a:ext cx="26576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7DA63-5D07-8DB7-CDAF-10770837134B}"/>
                  </a:ext>
                </a:extLst>
              </p:cNvPr>
              <p:cNvSpPr txBox="1"/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initialized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7DA63-5D07-8DB7-CDAF-107708371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6508" y="1853423"/>
                <a:ext cx="1596739" cy="923330"/>
              </a:xfrm>
              <a:prstGeom prst="rect">
                <a:avLst/>
              </a:prstGeom>
              <a:blipFill>
                <a:blip r:embed="rId15"/>
                <a:stretch>
                  <a:fillRect l="-3030" t="-2597" r="-4924" b="-7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BBBD030E-037F-89EB-F0C0-99B7B9ADCC4D}"/>
              </a:ext>
            </a:extLst>
          </p:cNvPr>
          <p:cNvGrpSpPr/>
          <p:nvPr/>
        </p:nvGrpSpPr>
        <p:grpSpPr>
          <a:xfrm>
            <a:off x="2387415" y="379597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2B93C7-F0C0-A155-6836-6E237FEE30C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66F7F1F-6A69-07A8-C24B-3DB3925FC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091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42" grpId="0" animBg="1"/>
      <p:bldP spid="51" grpId="0" animBg="1"/>
      <p:bldP spid="52" grpId="0" animBg="1"/>
      <p:bldP spid="3" grpId="0"/>
      <p:bldP spid="47" grpId="0"/>
      <p:bldP spid="50" grpId="0" animBg="1"/>
      <p:bldP spid="5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DDE3B8-0492-E568-7C4A-89178CD7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41" y="825378"/>
            <a:ext cx="4301835" cy="27664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E3C2530-99B2-4132-85A0-A7831F251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026" y="4583385"/>
            <a:ext cx="2875475" cy="2020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F2E7068-8E4A-4778-9FCC-D6DA7AAD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033" y="4013038"/>
            <a:ext cx="2400000" cy="4571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BDDBCA3-EAD0-4062-9195-148596E2C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308" y="2717856"/>
            <a:ext cx="2457450" cy="9715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36EE0C-8B68-457D-A2B1-3A65507E6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4937" y="4172261"/>
            <a:ext cx="2126007" cy="2456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8BD3AE-0B4A-4C71-B37F-DA676CF61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594" y="4405878"/>
            <a:ext cx="2982505" cy="1854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D194F8-ADBB-43D9-9977-99D50C6C09F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422"/>
          <a:stretch/>
        </p:blipFill>
        <p:spPr>
          <a:xfrm>
            <a:off x="5829463" y="1580239"/>
            <a:ext cx="2457450" cy="102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06071" y="769250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131390" y="1846768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425513" y="20317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95689" y="857221"/>
            <a:ext cx="768967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840772-661D-4D4F-B92B-17D09BE3A490}"/>
              </a:ext>
            </a:extLst>
          </p:cNvPr>
          <p:cNvSpPr txBox="1"/>
          <p:nvPr/>
        </p:nvSpPr>
        <p:spPr>
          <a:xfrm>
            <a:off x="6955435" y="3747274"/>
            <a:ext cx="131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0     1     2   3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2BE709-D850-45AE-9B80-907E00F3BF60}"/>
              </a:ext>
            </a:extLst>
          </p:cNvPr>
          <p:cNvCxnSpPr>
            <a:cxnSpLocks/>
          </p:cNvCxnSpPr>
          <p:nvPr/>
        </p:nvCxnSpPr>
        <p:spPr>
          <a:xfrm>
            <a:off x="6524625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B86A18-2A4F-49F4-9B22-21DC838D859C}"/>
              </a:ext>
            </a:extLst>
          </p:cNvPr>
          <p:cNvCxnSpPr>
            <a:cxnSpLocks/>
          </p:cNvCxnSpPr>
          <p:nvPr/>
        </p:nvCxnSpPr>
        <p:spPr>
          <a:xfrm>
            <a:off x="6524625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665CCE1-B1FA-4F64-ABA1-9544846B2A74}"/>
              </a:ext>
            </a:extLst>
          </p:cNvPr>
          <p:cNvSpPr/>
          <p:nvPr/>
        </p:nvSpPr>
        <p:spPr>
          <a:xfrm>
            <a:off x="6033541" y="1787524"/>
            <a:ext cx="2138909" cy="180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DD5EA89-0354-465D-A7B3-8B13E107822D}"/>
              </a:ext>
            </a:extLst>
          </p:cNvPr>
          <p:cNvSpPr/>
          <p:nvPr/>
        </p:nvSpPr>
        <p:spPr>
          <a:xfrm>
            <a:off x="6033541" y="29189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F37CE3-1CCF-4C2C-9B41-D172233F47BC}"/>
              </a:ext>
            </a:extLst>
          </p:cNvPr>
          <p:cNvCxnSpPr>
            <a:cxnSpLocks/>
          </p:cNvCxnSpPr>
          <p:nvPr/>
        </p:nvCxnSpPr>
        <p:spPr>
          <a:xfrm>
            <a:off x="7734300" y="3211891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C480C5-6DB2-49F7-98A1-897E153D2870}"/>
              </a:ext>
            </a:extLst>
          </p:cNvPr>
          <p:cNvCxnSpPr>
            <a:cxnSpLocks/>
          </p:cNvCxnSpPr>
          <p:nvPr/>
        </p:nvCxnSpPr>
        <p:spPr>
          <a:xfrm>
            <a:off x="7734300" y="3401766"/>
            <a:ext cx="48535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64F2A7-004C-45EA-AAA7-2B3E7DAF32FC}"/>
              </a:ext>
            </a:extLst>
          </p:cNvPr>
          <p:cNvSpPr txBox="1"/>
          <p:nvPr/>
        </p:nvSpPr>
        <p:spPr>
          <a:xfrm>
            <a:off x="2849244" y="1559741"/>
            <a:ext cx="192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cx(q0, q1)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 </a:t>
            </a:r>
            <a:r>
              <a:rPr lang="en-US" b="1" dirty="0"/>
              <a:t>NOT</a:t>
            </a:r>
            <a:r>
              <a:rPr lang="en-US" dirty="0"/>
              <a:t> (on q1)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6340475" y="6407374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826635" y="6407375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BA7DED8-AFEA-43F7-A545-897B51825206}"/>
              </a:ext>
            </a:extLst>
          </p:cNvPr>
          <p:cNvSpPr/>
          <p:nvPr/>
        </p:nvSpPr>
        <p:spPr>
          <a:xfrm>
            <a:off x="6050761" y="3493370"/>
            <a:ext cx="2138909" cy="1825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103FC47-4CEC-415D-9A95-497F0527FAF5}"/>
              </a:ext>
            </a:extLst>
          </p:cNvPr>
          <p:cNvGrpSpPr/>
          <p:nvPr/>
        </p:nvGrpSpPr>
        <p:grpSpPr>
          <a:xfrm>
            <a:off x="2264419" y="5400391"/>
            <a:ext cx="556737" cy="750150"/>
            <a:chOff x="4073648" y="5158174"/>
            <a:chExt cx="556737" cy="750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809EAD-75A2-45DE-8C76-0E912C7D2293}"/>
                </a:ext>
              </a:extLst>
            </p:cNvPr>
            <p:cNvSpPr txBox="1"/>
            <p:nvPr/>
          </p:nvSpPr>
          <p:spPr>
            <a:xfrm>
              <a:off x="4246927" y="553899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D890D4F-CDEA-4CC6-A832-FDC542E1E1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73648" y="5158174"/>
              <a:ext cx="267170" cy="43626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82A74D-4DBD-4986-A098-9B3DEAE266B5}"/>
              </a:ext>
            </a:extLst>
          </p:cNvPr>
          <p:cNvGrpSpPr/>
          <p:nvPr/>
        </p:nvGrpSpPr>
        <p:grpSpPr>
          <a:xfrm>
            <a:off x="3198004" y="5516380"/>
            <a:ext cx="811865" cy="901045"/>
            <a:chOff x="4332829" y="4827446"/>
            <a:chExt cx="811865" cy="901045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82B189-32C8-4490-B390-354C5BE70F1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0E7403F-BD55-4236-B48D-376C911EF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0018" y="4827446"/>
              <a:ext cx="494676" cy="5317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/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Initial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7542D6-3483-9104-7CB0-48087E263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1705741"/>
                <a:ext cx="759703" cy="307777"/>
              </a:xfrm>
              <a:prstGeom prst="rect">
                <a:avLst/>
              </a:prstGeom>
              <a:blipFill>
                <a:blip r:embed="rId9"/>
                <a:stretch>
                  <a:fillRect l="-24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/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Final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D4F9D7B-4EFF-F4B0-734B-80C935C04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867" y="2951277"/>
                <a:ext cx="759703" cy="307777"/>
              </a:xfrm>
              <a:prstGeom prst="rect">
                <a:avLst/>
              </a:prstGeom>
              <a:blipFill>
                <a:blip r:embed="rId10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/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70C611-4B5E-0EB3-96D3-0E7AEBE9E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822" y="4132182"/>
                <a:ext cx="492409" cy="307777"/>
              </a:xfrm>
              <a:prstGeom prst="rect">
                <a:avLst/>
              </a:prstGeom>
              <a:blipFill>
                <a:blip r:embed="rId11"/>
                <a:stretch>
                  <a:fillRect l="-45679" t="-104000" r="-104938" b="-16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/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F52E38-A019-B4D4-C511-6C1FC3E5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353" y="6244571"/>
                <a:ext cx="635181" cy="307777"/>
              </a:xfrm>
              <a:prstGeom prst="rect">
                <a:avLst/>
              </a:prstGeom>
              <a:blipFill>
                <a:blip r:embed="rId12"/>
                <a:stretch>
                  <a:fillRect l="-35238" t="-101961" r="-58095" b="-15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18D0DBC-ABC8-94A1-D972-D8CCBDA8A467}"/>
              </a:ext>
            </a:extLst>
          </p:cNvPr>
          <p:cNvSpPr txBox="1"/>
          <p:nvPr/>
        </p:nvSpPr>
        <p:spPr>
          <a:xfrm>
            <a:off x="3352799" y="3345487"/>
            <a:ext cx="2147761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q1 "follows" q0</a:t>
            </a:r>
          </a:p>
          <a:p>
            <a:pPr algn="ctr"/>
            <a:r>
              <a:rPr lang="en-US" dirty="0"/>
              <a:t>They are </a:t>
            </a:r>
            <a:r>
              <a:rPr lang="en-US" b="1" dirty="0"/>
              <a:t>entangled</a:t>
            </a:r>
          </a:p>
        </p:txBody>
      </p:sp>
    </p:spTree>
    <p:extLst>
      <p:ext uri="{BB962C8B-B14F-4D97-AF65-F5344CB8AC3E}">
        <p14:creationId xmlns:p14="http://schemas.microsoft.com/office/powerpoint/2010/main" val="4448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/>
      <p:bldP spid="15" grpId="0" animBg="1"/>
      <p:bldP spid="42" grpId="0" animBg="1"/>
      <p:bldP spid="50" grpId="0"/>
      <p:bldP spid="51" grpId="0" animBg="1"/>
      <p:bldP spid="52" grpId="0" animBg="1"/>
      <p:bldP spid="39" grpId="0" animBg="1"/>
      <p:bldP spid="38" grpId="0"/>
      <p:bldP spid="41" grpId="0"/>
      <p:bldP spid="43" grpId="0"/>
      <p:bldP spid="44" grpId="0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DBAD4CF-138A-73A8-CE10-B305C8030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37" y="3951683"/>
            <a:ext cx="3525842" cy="2429972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528926-FF04-782B-0B41-5B1399F18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02" y="807616"/>
            <a:ext cx="4915504" cy="29414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3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98869" y="265747"/>
            <a:ext cx="602952" cy="582211"/>
            <a:chOff x="5072583" y="2008385"/>
            <a:chExt cx="602952" cy="582211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2583" y="2263877"/>
              <a:ext cx="273131" cy="32671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292077" y="200838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12001" y="220304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3575599" y="2071455"/>
            <a:ext cx="859835" cy="632501"/>
            <a:chOff x="3775164" y="4829669"/>
            <a:chExt cx="859835" cy="63250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251541" y="482966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5164" y="5094741"/>
              <a:ext cx="565654" cy="3674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118968" y="847958"/>
            <a:ext cx="85658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E5B0CC-0897-43C9-845A-0C8CCEF87074}"/>
              </a:ext>
            </a:extLst>
          </p:cNvPr>
          <p:cNvSpPr/>
          <p:nvPr/>
        </p:nvSpPr>
        <p:spPr>
          <a:xfrm>
            <a:off x="5950387" y="6192986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8EFB1F-1F45-43DF-ADEF-B71B62520CCA}"/>
              </a:ext>
            </a:extLst>
          </p:cNvPr>
          <p:cNvSpPr/>
          <p:nvPr/>
        </p:nvSpPr>
        <p:spPr>
          <a:xfrm>
            <a:off x="7720027" y="6192986"/>
            <a:ext cx="212725" cy="1759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FD2B4-A6F3-4467-8A3A-5B189ED6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6" y="4266400"/>
            <a:ext cx="3810224" cy="1605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/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5389B3-FA2A-4E79-AAFE-587A00886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8" y="3259302"/>
                <a:ext cx="2254463" cy="526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F108CE19-F993-4353-810C-D40F96786A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954" y="1915422"/>
            <a:ext cx="2764408" cy="526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/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=0.50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5E96252-44DE-4C33-A043-F1DD84203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47" y="2588921"/>
                <a:ext cx="2254463" cy="526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 animBg="1"/>
      <p:bldP spid="52" grpId="0" animBg="1"/>
      <p:bldP spid="45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Bell States – Maximally Entangled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59146C9-EED4-C8F4-8789-4A8E7A07B474}"/>
              </a:ext>
            </a:extLst>
          </p:cNvPr>
          <p:cNvGrpSpPr/>
          <p:nvPr/>
        </p:nvGrpSpPr>
        <p:grpSpPr>
          <a:xfrm>
            <a:off x="1597085" y="1336403"/>
            <a:ext cx="5830211" cy="1107058"/>
            <a:chOff x="1597085" y="1336403"/>
            <a:chExt cx="5830211" cy="110705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DB93B21-1563-767D-9281-302239C6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1212" y="1336403"/>
              <a:ext cx="2596084" cy="1107058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F4A9342-0603-BEE1-308A-2DC7C0E9F318}"/>
                    </a:ext>
                  </a:extLst>
                </p:cNvPr>
                <p:cNvSpPr txBox="1"/>
                <p:nvPr/>
              </p:nvSpPr>
              <p:spPr>
                <a:xfrm>
                  <a:off x="1597085" y="1497998"/>
                  <a:ext cx="2563201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F4A9342-0603-BEE1-308A-2DC7C0E9F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1497998"/>
                  <a:ext cx="2563201" cy="78386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3BC142-F461-CBC0-8FDC-930698BEF8DA}"/>
              </a:ext>
            </a:extLst>
          </p:cNvPr>
          <p:cNvGrpSpPr/>
          <p:nvPr/>
        </p:nvGrpSpPr>
        <p:grpSpPr>
          <a:xfrm>
            <a:off x="1597086" y="2689370"/>
            <a:ext cx="5830208" cy="1107056"/>
            <a:chOff x="1597085" y="2641902"/>
            <a:chExt cx="5830208" cy="11070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E78CAA-07E8-4D59-11D3-7A6A2DADD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1212" y="2641902"/>
              <a:ext cx="2596081" cy="110705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61760C-FDD9-63C7-B99D-5C692D7D016B}"/>
                    </a:ext>
                  </a:extLst>
                </p:cNvPr>
                <p:cNvSpPr txBox="1"/>
                <p:nvPr/>
              </p:nvSpPr>
              <p:spPr>
                <a:xfrm>
                  <a:off x="1597085" y="2803496"/>
                  <a:ext cx="2563201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p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A61760C-FDD9-63C7-B99D-5C692D7D0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2803496"/>
                  <a:ext cx="2563201" cy="78386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359B70-AD75-9D71-CB7E-B50902EFE727}"/>
              </a:ext>
            </a:extLst>
          </p:cNvPr>
          <p:cNvGrpSpPr/>
          <p:nvPr/>
        </p:nvGrpSpPr>
        <p:grpSpPr>
          <a:xfrm>
            <a:off x="1601309" y="5395301"/>
            <a:ext cx="5821762" cy="1103455"/>
            <a:chOff x="1597085" y="5252896"/>
            <a:chExt cx="5821762" cy="11034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D5707D2-24B1-B55E-35BB-950E83E25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1212" y="5252896"/>
              <a:ext cx="2587635" cy="1103455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862893-D327-1DBC-6C55-CBEE27B3C457}"/>
                    </a:ext>
                  </a:extLst>
                </p:cNvPr>
                <p:cNvSpPr txBox="1"/>
                <p:nvPr/>
              </p:nvSpPr>
              <p:spPr>
                <a:xfrm>
                  <a:off x="1597085" y="5412689"/>
                  <a:ext cx="2563202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p>
                                    <m: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7862893-D327-1DBC-6C55-CBEE27B3C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5412689"/>
                  <a:ext cx="2563202" cy="78386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C9683F-A78C-07C3-FD4F-2773F8C8D205}"/>
              </a:ext>
            </a:extLst>
          </p:cNvPr>
          <p:cNvGrpSpPr/>
          <p:nvPr/>
        </p:nvGrpSpPr>
        <p:grpSpPr>
          <a:xfrm>
            <a:off x="1597086" y="4042335"/>
            <a:ext cx="5830208" cy="1107056"/>
            <a:chOff x="1597085" y="3947399"/>
            <a:chExt cx="5830208" cy="11070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B13DEC-64B6-507E-4C92-48F6E9416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31212" y="3947399"/>
              <a:ext cx="2596081" cy="1107056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F2AB76-ECE8-3CB9-9449-5A58BEC2A4DC}"/>
                    </a:ext>
                  </a:extLst>
                </p:cNvPr>
                <p:cNvSpPr txBox="1"/>
                <p:nvPr/>
              </p:nvSpPr>
              <p:spPr>
                <a:xfrm>
                  <a:off x="1597085" y="4108993"/>
                  <a:ext cx="2565318" cy="78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Ψ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d>
                                  <m:dPr>
                                    <m:begChr m:val=""/>
                                    <m:endChr m:val="⟩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F2AB76-ECE8-3CB9-9449-5A58BEC2A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7085" y="4108993"/>
                  <a:ext cx="2565318" cy="78386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763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23b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non-deterministic nature of qubits when </a:t>
            </a:r>
            <a:r>
              <a:rPr lang="en-US" sz="2400" b="1" dirty="0">
                <a:solidFill>
                  <a:srgbClr val="00B050"/>
                </a:solidFill>
              </a:rPr>
              <a:t>superposition</a:t>
            </a:r>
            <a:r>
              <a:rPr lang="en-US" sz="2400" dirty="0"/>
              <a:t> collapses due to measurement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Qiskit simulator to demonstrate </a:t>
            </a:r>
            <a:r>
              <a:rPr lang="en-US" sz="2400" b="1" dirty="0">
                <a:solidFill>
                  <a:srgbClr val="7030A0"/>
                </a:solidFill>
              </a:rPr>
              <a:t>entanglement</a:t>
            </a:r>
            <a:r>
              <a:rPr lang="en-US" sz="2400" dirty="0"/>
              <a:t> as it relates to correlated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86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Exponential Growth in </a:t>
                </a:r>
                <a14:m>
                  <m:oMath xmlns:m="http://schemas.openxmlformats.org/officeDocument/2006/math">
                    <m:r>
                      <a:rPr lang="el-GR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>
                    <a:latin typeface="+mn-lt"/>
                  </a:rPr>
                  <a:t> Size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7968209" cy="46672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natural question is this: If not taking </a:t>
                </a:r>
                <a:r>
                  <a:rPr lang="en-US" sz="2400" b="1" dirty="0"/>
                  <a:t>any</a:t>
                </a:r>
                <a:r>
                  <a:rPr lang="en-US" sz="2400" dirty="0"/>
                  <a:t> measurements gives us exactly the expected results, but taking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multiple shots</a:t>
                </a:r>
                <a:r>
                  <a:rPr lang="en-US" sz="2400" dirty="0"/>
                  <a:t> results in a histogram that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deviates away</a:t>
                </a:r>
                <a:r>
                  <a:rPr lang="en-US" sz="2400" dirty="0"/>
                  <a:t> from the </a:t>
                </a:r>
                <a:r>
                  <a:rPr lang="en-US" sz="2400" u="sng" dirty="0"/>
                  <a:t>exact</a:t>
                </a:r>
                <a:r>
                  <a:rPr lang="en-US" sz="2400" dirty="0"/>
                  <a:t> results, </a:t>
                </a:r>
                <a:r>
                  <a:rPr lang="en-US" sz="2400" i="1" dirty="0"/>
                  <a:t>why would we ever use multiple shots</a:t>
                </a:r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answer is that we are creating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tiny</a:t>
                </a:r>
                <a:r>
                  <a:rPr lang="en-US" sz="2400" dirty="0"/>
                  <a:t> circuits whose state vector has a </a:t>
                </a:r>
                <a:r>
                  <a:rPr lang="en-US" sz="2400" b="1" dirty="0"/>
                  <a:t>small</a:t>
                </a:r>
                <a:r>
                  <a:rPr lang="en-US" sz="2400" dirty="0"/>
                  <a:t> number of </a:t>
                </a:r>
                <a:r>
                  <a:rPr lang="en-US" sz="2400" b="1" dirty="0"/>
                  <a:t>amplitudes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quantum circuit having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45</a:t>
                </a:r>
                <a:r>
                  <a:rPr lang="en-US" sz="2000" dirty="0"/>
                  <a:t> qubits would require a state vector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40</m:t>
                        </m:r>
                      </m:sup>
                    </m:sSup>
                  </m:oMath>
                </a14:m>
                <a:r>
                  <a:rPr lang="en-US" sz="2000" dirty="0"/>
                  <a:t> amplitudes 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to hold the real and imaginary components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2000" dirty="0"/>
                  <a:t> bytes for 64-bit precision of both components)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563 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TB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RAM</m:t>
                    </m:r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but the current maximum RAM in Linux is only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256 </m:t>
                    </m:r>
                    <m:r>
                      <m:rPr>
                        <m:sty m:val="p"/>
                      </m:rPr>
                      <a:rPr lang="en-US" sz="2000" b="0" i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TB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cannot store such a large state vector in a </a:t>
                </a:r>
                <a:r>
                  <a:rPr lang="en-US" sz="2000" i="1" dirty="0"/>
                  <a:t>classical</a:t>
                </a:r>
                <a:r>
                  <a:rPr lang="en-US" sz="2000" dirty="0"/>
                  <a:t> computer, but we can execute the circuit thousands of times on a real quantum computer, measuring the result of each shot, and then tally the outcomes in order to create a </a:t>
                </a:r>
                <a:r>
                  <a:rPr lang="en-US" sz="2000" b="1" dirty="0"/>
                  <a:t>histogram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7968209" cy="4667249"/>
              </a:xfrm>
              <a:blipFill>
                <a:blip r:embed="rId4"/>
                <a:stretch>
                  <a:fillRect l="-995" t="-1828" r="-1530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0A3540-DB15-4FFB-BB1F-2DDE30004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13" y="830948"/>
            <a:ext cx="4547118" cy="29163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4BBEE-99DA-46DF-BBB8-00DB5D5D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491" y="1503412"/>
            <a:ext cx="3779934" cy="2731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F157A2-46DF-4D74-8EFB-43874AF2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9" y="4769014"/>
            <a:ext cx="4569484" cy="1529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4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43626" y="781007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579610" y="155293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269635" y="874072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FF36EB-AE3B-467B-8753-D3A864D73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59" y="4009514"/>
            <a:ext cx="3391757" cy="256023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E1C8F04-0D35-4DC4-ABAC-F66B8C7C267B}"/>
              </a:ext>
            </a:extLst>
          </p:cNvPr>
          <p:cNvGrpSpPr/>
          <p:nvPr/>
        </p:nvGrpSpPr>
        <p:grpSpPr>
          <a:xfrm>
            <a:off x="983654" y="2134620"/>
            <a:ext cx="1068643" cy="369332"/>
            <a:chOff x="3647644" y="4910075"/>
            <a:chExt cx="1068643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6852C7-7483-406D-A939-E7C960D4302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3CE3A94-6C04-4C56-BCF5-A686DBADBC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D41-C70B-4644-BB12-6C43E1092F40}"/>
              </a:ext>
            </a:extLst>
          </p:cNvPr>
          <p:cNvSpPr txBox="1"/>
          <p:nvPr/>
        </p:nvSpPr>
        <p:spPr>
          <a:xfrm>
            <a:off x="1246754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67D8F-347C-413D-AE92-63EF40568BAB}"/>
              </a:ext>
            </a:extLst>
          </p:cNvPr>
          <p:cNvSpPr txBox="1"/>
          <p:nvPr/>
        </p:nvSpPr>
        <p:spPr>
          <a:xfrm>
            <a:off x="2254645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EB48EE-5C5E-4544-9328-4A49AF8D4E11}"/>
              </a:ext>
            </a:extLst>
          </p:cNvPr>
          <p:cNvSpPr txBox="1"/>
          <p:nvPr/>
        </p:nvSpPr>
        <p:spPr>
          <a:xfrm>
            <a:off x="3271153" y="38556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A48558-4118-443B-8955-8751A2E6574C}"/>
              </a:ext>
            </a:extLst>
          </p:cNvPr>
          <p:cNvGrpSpPr/>
          <p:nvPr/>
        </p:nvGrpSpPr>
        <p:grpSpPr>
          <a:xfrm>
            <a:off x="978317" y="271880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AA83A01-C77C-4A0B-A988-0EECC3EAED8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2FDB0C3-8C5E-4603-8514-1E4C32AB5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9AAA3F6-3B12-4887-A42D-909131F47962}"/>
              </a:ext>
            </a:extLst>
          </p:cNvPr>
          <p:cNvCxnSpPr>
            <a:cxnSpLocks/>
            <a:stCxn id="17" idx="0"/>
            <a:endCxn id="3" idx="2"/>
          </p:cNvCxnSpPr>
          <p:nvPr/>
        </p:nvCxnSpPr>
        <p:spPr>
          <a:xfrm rot="16200000" flipV="1">
            <a:off x="7270782" y="3967592"/>
            <a:ext cx="600499" cy="1047316"/>
          </a:xfrm>
          <a:prstGeom prst="bent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A067B23D-F262-4D43-8FEA-254A1AC8C975}"/>
              </a:ext>
            </a:extLst>
          </p:cNvPr>
          <p:cNvSpPr/>
          <p:nvPr/>
        </p:nvSpPr>
        <p:spPr>
          <a:xfrm>
            <a:off x="5715243" y="4092575"/>
            <a:ext cx="2664259" cy="9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/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EBF190-EC23-0DFD-4D58-D95C40431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693556">
                <a:off x="4986561" y="3828661"/>
                <a:ext cx="996628" cy="276999"/>
              </a:xfrm>
              <a:prstGeom prst="rect">
                <a:avLst/>
              </a:prstGeom>
              <a:blipFill>
                <a:blip r:embed="rId6"/>
                <a:stretch>
                  <a:fillRect l="-86486" t="-64881" r="-128829" b="-60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/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are in </a:t>
                </a:r>
                <a:r>
                  <a:rPr lang="en-US" sz="1400" u="sng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sz="1400" dirty="0">
                    <a:solidFill>
                      <a:srgbClr val="FF0000"/>
                    </a:solidFill>
                  </a:rPr>
                  <a:t> 50/50 superpositions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8C72F9E-D52E-45F8-CE34-405ABE755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61" y="6321400"/>
                <a:ext cx="4410427" cy="307777"/>
              </a:xfrm>
              <a:prstGeom prst="rect">
                <a:avLst/>
              </a:prstGeom>
              <a:blipFill>
                <a:blip r:embed="rId7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55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/>
      <p:bldP spid="35" grpId="0"/>
      <p:bldP spid="36" grpId="0"/>
      <p:bldP spid="3" grpId="0" animBg="1"/>
      <p:bldP spid="8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054019-8320-F25B-84B3-F6F484A53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517" y="3947939"/>
            <a:ext cx="3597675" cy="255075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953B4-E2CA-E1DE-7FD6-36FAE842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54" y="838444"/>
            <a:ext cx="4595401" cy="26219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197246" y="326494"/>
            <a:ext cx="713242" cy="555072"/>
            <a:chOff x="5045987" y="2099535"/>
            <a:chExt cx="713242" cy="55507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5987" y="2334649"/>
              <a:ext cx="374754" cy="31995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375771" y="209953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710117" y="208648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17370" y="479149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F48504-0974-45E5-9EEF-20F06BDAFC80}"/>
              </a:ext>
            </a:extLst>
          </p:cNvPr>
          <p:cNvSpPr txBox="1"/>
          <p:nvPr/>
        </p:nvSpPr>
        <p:spPr>
          <a:xfrm>
            <a:off x="5848167" y="2949218"/>
            <a:ext cx="2420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580DFE-8DC0-4DFE-876E-8F013BDE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06" y="3807968"/>
            <a:ext cx="3960723" cy="230755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4335311" y="3186115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9EEDBDB-9B3D-904D-28D4-99FC4CD95AB5}"/>
              </a:ext>
            </a:extLst>
          </p:cNvPr>
          <p:cNvSpPr/>
          <p:nvPr/>
        </p:nvSpPr>
        <p:spPr>
          <a:xfrm>
            <a:off x="2248433" y="881566"/>
            <a:ext cx="32372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7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351EA59-78A3-3C66-FC9C-0BBE97E3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46" y="830948"/>
            <a:ext cx="3878019" cy="34952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D7C588-4B83-1C19-5A72-02D5E7ADE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84" y="3445925"/>
            <a:ext cx="3361906" cy="2397221"/>
          </a:xfrm>
          <a:prstGeom prst="rect">
            <a:avLst/>
          </a:prstGeom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76015" y="76148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46834" y="289180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204464" y="852786"/>
            <a:ext cx="693175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C6687-56D1-41F1-993A-5D6B340C547F}"/>
              </a:ext>
            </a:extLst>
          </p:cNvPr>
          <p:cNvSpPr/>
          <p:nvPr/>
        </p:nvSpPr>
        <p:spPr>
          <a:xfrm>
            <a:off x="7868008" y="2766949"/>
            <a:ext cx="554637" cy="170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294009C-5327-4FD5-896D-CA01C840ACDA}"/>
              </a:ext>
            </a:extLst>
          </p:cNvPr>
          <p:cNvGrpSpPr/>
          <p:nvPr/>
        </p:nvGrpSpPr>
        <p:grpSpPr>
          <a:xfrm>
            <a:off x="1511290" y="3385494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34F96D-C0BC-41DA-B2BB-A3363DB876A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3594A22-AB42-4724-9477-47A9113451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2726E8-EF4A-48AC-97F0-3FA041DC4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984" y="1545550"/>
            <a:ext cx="3067050" cy="17335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7F7740-2C49-4128-9F01-11213F3E6A30}"/>
              </a:ext>
            </a:extLst>
          </p:cNvPr>
          <p:cNvCxnSpPr>
            <a:cxnSpLocks/>
          </p:cNvCxnSpPr>
          <p:nvPr/>
        </p:nvCxnSpPr>
        <p:spPr>
          <a:xfrm>
            <a:off x="6020783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6C23259-F15C-4E47-B755-639408280685}"/>
              </a:ext>
            </a:extLst>
          </p:cNvPr>
          <p:cNvCxnSpPr>
            <a:cxnSpLocks/>
          </p:cNvCxnSpPr>
          <p:nvPr/>
        </p:nvCxnSpPr>
        <p:spPr>
          <a:xfrm>
            <a:off x="7801958" y="2036876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CCAD5-068C-4B4D-8E61-D87B43544F14}"/>
              </a:ext>
            </a:extLst>
          </p:cNvPr>
          <p:cNvCxnSpPr/>
          <p:nvPr/>
        </p:nvCxnSpPr>
        <p:spPr>
          <a:xfrm>
            <a:off x="6020783" y="299776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226DEE-A9AC-43D7-96C5-C02F16953AF9}"/>
              </a:ext>
            </a:extLst>
          </p:cNvPr>
          <p:cNvCxnSpPr>
            <a:cxnSpLocks/>
          </p:cNvCxnSpPr>
          <p:nvPr/>
        </p:nvCxnSpPr>
        <p:spPr>
          <a:xfrm>
            <a:off x="7801958" y="2997240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Curved Down 38">
            <a:extLst>
              <a:ext uri="{FF2B5EF4-FFF2-40B4-BE49-F238E27FC236}">
                <a16:creationId xmlns:a16="http://schemas.microsoft.com/office/drawing/2014/main" id="{40FADC5A-26C6-434E-9431-C4FD18F98F6D}"/>
              </a:ext>
            </a:extLst>
          </p:cNvPr>
          <p:cNvSpPr/>
          <p:nvPr/>
        </p:nvSpPr>
        <p:spPr>
          <a:xfrm>
            <a:off x="6133922" y="2055352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Down 45">
            <a:extLst>
              <a:ext uri="{FF2B5EF4-FFF2-40B4-BE49-F238E27FC236}">
                <a16:creationId xmlns:a16="http://schemas.microsoft.com/office/drawing/2014/main" id="{5CB02061-3CAD-46D9-A1AB-5AC5979EF1E5}"/>
              </a:ext>
            </a:extLst>
          </p:cNvPr>
          <p:cNvSpPr/>
          <p:nvPr/>
        </p:nvSpPr>
        <p:spPr>
          <a:xfrm>
            <a:off x="6133921" y="2620480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0576A9C2-9834-4065-B9DD-116E71F3AA19}"/>
              </a:ext>
            </a:extLst>
          </p:cNvPr>
          <p:cNvSpPr/>
          <p:nvPr/>
        </p:nvSpPr>
        <p:spPr>
          <a:xfrm>
            <a:off x="6133920" y="3003573"/>
            <a:ext cx="651343" cy="116999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2CA854-52FC-45F6-8229-73DB1EBC0DE1}"/>
              </a:ext>
            </a:extLst>
          </p:cNvPr>
          <p:cNvSpPr txBox="1"/>
          <p:nvPr/>
        </p:nvSpPr>
        <p:spPr>
          <a:xfrm>
            <a:off x="4815298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42E2F2-D534-4B73-8CF5-DE5BC4DA181C}"/>
              </a:ext>
            </a:extLst>
          </p:cNvPr>
          <p:cNvSpPr txBox="1"/>
          <p:nvPr/>
        </p:nvSpPr>
        <p:spPr>
          <a:xfrm>
            <a:off x="4815298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07EA8D-20AA-4ADD-8BBE-2EEB88FE9DDE}"/>
              </a:ext>
            </a:extLst>
          </p:cNvPr>
          <p:cNvSpPr txBox="1"/>
          <p:nvPr/>
        </p:nvSpPr>
        <p:spPr>
          <a:xfrm>
            <a:off x="4815298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011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E8F171B-1197-4B92-8300-53749DDC99FE}"/>
              </a:ext>
            </a:extLst>
          </p:cNvPr>
          <p:cNvSpPr txBox="1"/>
          <p:nvPr/>
        </p:nvSpPr>
        <p:spPr>
          <a:xfrm>
            <a:off x="4815298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</a:rPr>
              <a:t>111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6DB1EE-A91D-4C58-BBE4-A8393ED5F425}"/>
              </a:ext>
            </a:extLst>
          </p:cNvPr>
          <p:cNvSpPr txBox="1"/>
          <p:nvPr/>
        </p:nvSpPr>
        <p:spPr>
          <a:xfrm>
            <a:off x="4464692" y="1706621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41E4CF-DBDE-40E4-BF02-F3D13594BB82}"/>
              </a:ext>
            </a:extLst>
          </p:cNvPr>
          <p:cNvSpPr txBox="1"/>
          <p:nvPr/>
        </p:nvSpPr>
        <p:spPr>
          <a:xfrm>
            <a:off x="4464692" y="2088959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5A074D7-B094-436D-AB45-67EF3270511B}"/>
              </a:ext>
            </a:extLst>
          </p:cNvPr>
          <p:cNvSpPr txBox="1"/>
          <p:nvPr/>
        </p:nvSpPr>
        <p:spPr>
          <a:xfrm>
            <a:off x="4464692" y="2662698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CBC06-C443-4990-9E9E-D65933EA8975}"/>
              </a:ext>
            </a:extLst>
          </p:cNvPr>
          <p:cNvSpPr txBox="1"/>
          <p:nvPr/>
        </p:nvSpPr>
        <p:spPr>
          <a:xfrm>
            <a:off x="4464692" y="3045374"/>
            <a:ext cx="480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F3977A-1DA0-488F-8D02-EC9EB4CDE2B5}"/>
              </a:ext>
            </a:extLst>
          </p:cNvPr>
          <p:cNvSpPr txBox="1"/>
          <p:nvPr/>
        </p:nvSpPr>
        <p:spPr>
          <a:xfrm>
            <a:off x="2650250" y="2578566"/>
            <a:ext cx="1510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cx(q0, q2) = </a:t>
            </a:r>
          </a:p>
          <a:p>
            <a:pPr algn="ctr"/>
            <a:r>
              <a:rPr lang="en-US" sz="1400" b="1" dirty="0"/>
              <a:t>Controlled</a:t>
            </a:r>
            <a:r>
              <a:rPr lang="en-US" sz="1400" dirty="0"/>
              <a:t> (by q0) </a:t>
            </a:r>
            <a:r>
              <a:rPr lang="en-US" sz="1400" b="1" dirty="0"/>
              <a:t>NOT</a:t>
            </a:r>
            <a:r>
              <a:rPr lang="en-US" sz="1400" dirty="0"/>
              <a:t> (on q2)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34BA51-15D3-28BA-9036-FAB756454480}"/>
              </a:ext>
            </a:extLst>
          </p:cNvPr>
          <p:cNvSpPr txBox="1"/>
          <p:nvPr/>
        </p:nvSpPr>
        <p:spPr>
          <a:xfrm>
            <a:off x="2673412" y="3410630"/>
            <a:ext cx="871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SWAP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C32884-FAAC-C09A-F4E5-F6EA1F74D73D}"/>
              </a:ext>
            </a:extLst>
          </p:cNvPr>
          <p:cNvCxnSpPr>
            <a:cxnSpLocks/>
          </p:cNvCxnSpPr>
          <p:nvPr/>
        </p:nvCxnSpPr>
        <p:spPr>
          <a:xfrm>
            <a:off x="6615392" y="2037136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5ADA2B-D0EE-2303-F374-AF0B182B9568}"/>
              </a:ext>
            </a:extLst>
          </p:cNvPr>
          <p:cNvCxnSpPr/>
          <p:nvPr/>
        </p:nvCxnSpPr>
        <p:spPr>
          <a:xfrm>
            <a:off x="6632597" y="2997240"/>
            <a:ext cx="2623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BFF32B-3062-1AC9-EF39-4CE777D64DD5}"/>
              </a:ext>
            </a:extLst>
          </p:cNvPr>
          <p:cNvCxnSpPr>
            <a:cxnSpLocks/>
          </p:cNvCxnSpPr>
          <p:nvPr/>
        </p:nvCxnSpPr>
        <p:spPr>
          <a:xfrm>
            <a:off x="7804458" y="2226751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016164-E53A-C60D-AD87-5D92806AE10D}"/>
              </a:ext>
            </a:extLst>
          </p:cNvPr>
          <p:cNvCxnSpPr>
            <a:cxnSpLocks/>
          </p:cNvCxnSpPr>
          <p:nvPr/>
        </p:nvCxnSpPr>
        <p:spPr>
          <a:xfrm>
            <a:off x="7800130" y="2800677"/>
            <a:ext cx="392555" cy="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9" grpId="0" animBg="1"/>
      <p:bldP spid="46" grpId="0" animBg="1"/>
      <p:bldP spid="47" grpId="0" animBg="1"/>
      <p:bldP spid="21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24" grpId="0" animBg="1"/>
      <p:bldP spid="58" grpId="0" animBg="1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D3A81161-718A-407A-AE76-9501E6EA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693" y="6084795"/>
            <a:ext cx="3380952" cy="3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Check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6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61F4D-E364-481D-BF59-63B9D7D30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6" y="4791499"/>
            <a:ext cx="3943632" cy="131260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5EF022-8305-4D02-AC33-9A34D622D7AC}"/>
              </a:ext>
            </a:extLst>
          </p:cNvPr>
          <p:cNvSpPr/>
          <p:nvPr/>
        </p:nvSpPr>
        <p:spPr>
          <a:xfrm>
            <a:off x="3545173" y="5274952"/>
            <a:ext cx="249841" cy="72854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84B0A5-43EC-4690-8710-E14CF796FF5F}"/>
              </a:ext>
            </a:extLst>
          </p:cNvPr>
          <p:cNvSpPr/>
          <p:nvPr/>
        </p:nvSpPr>
        <p:spPr>
          <a:xfrm>
            <a:off x="2717800" y="4946842"/>
            <a:ext cx="320675" cy="1080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171650E-FCF5-A218-3819-286FD6D96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970" y="1714696"/>
            <a:ext cx="8578060" cy="1482328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EFCD89-4C45-781A-A8C9-3249CE64B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5184" y="3445925"/>
            <a:ext cx="3361906" cy="23972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4807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A84E22E-B423-8D5B-3102-EBBD1D2D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1" y="3725557"/>
            <a:ext cx="4555205" cy="1895374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BE522E-671F-592B-0804-50BAF374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337" y="6082123"/>
            <a:ext cx="3559037" cy="374930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19CB1F-FF52-33C8-79EE-3083B40AC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79" y="484755"/>
            <a:ext cx="4179159" cy="30655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637876-8F8C-A582-0474-CBE8B4838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395" y="3393052"/>
            <a:ext cx="3335009" cy="239206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7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237275" y="4225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2071607" y="529266"/>
            <a:ext cx="693175" cy="170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D69BBE4-3AD9-4688-A278-452BD429CC72}"/>
              </a:ext>
            </a:extLst>
          </p:cNvPr>
          <p:cNvSpPr txBox="1"/>
          <p:nvPr/>
        </p:nvSpPr>
        <p:spPr>
          <a:xfrm>
            <a:off x="6185664" y="5901658"/>
            <a:ext cx="22369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0     1     2      3      4     5     6      7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44C2F5-3956-D400-D4F1-809452DA6972}"/>
              </a:ext>
            </a:extLst>
          </p:cNvPr>
          <p:cNvGrpSpPr/>
          <p:nvPr/>
        </p:nvGrpSpPr>
        <p:grpSpPr>
          <a:xfrm>
            <a:off x="8105514" y="2087087"/>
            <a:ext cx="480249" cy="857975"/>
            <a:chOff x="8105514" y="2087087"/>
            <a:chExt cx="480249" cy="85797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06DB1EE-A91D-4C58-BBE4-A8393ED5F425}"/>
                </a:ext>
              </a:extLst>
            </p:cNvPr>
            <p:cNvSpPr txBox="1"/>
            <p:nvPr/>
          </p:nvSpPr>
          <p:spPr>
            <a:xfrm>
              <a:off x="8105514" y="2087087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E41E4CF-DBDE-40E4-BF02-F3D13594BB82}"/>
                </a:ext>
              </a:extLst>
            </p:cNvPr>
            <p:cNvSpPr txBox="1"/>
            <p:nvPr/>
          </p:nvSpPr>
          <p:spPr>
            <a:xfrm>
              <a:off x="8105514" y="2469425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4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A074D7-B094-436D-AB45-67EF3270511B}"/>
                </a:ext>
              </a:extLst>
            </p:cNvPr>
            <p:cNvSpPr txBox="1"/>
            <p:nvPr/>
          </p:nvSpPr>
          <p:spPr>
            <a:xfrm>
              <a:off x="8105514" y="2284236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3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9CBC06-C443-4990-9E9E-D65933EA8975}"/>
                </a:ext>
              </a:extLst>
            </p:cNvPr>
            <p:cNvSpPr txBox="1"/>
            <p:nvPr/>
          </p:nvSpPr>
          <p:spPr>
            <a:xfrm>
              <a:off x="8105514" y="2668063"/>
              <a:ext cx="480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7</a:t>
              </a:r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3893A963-72E5-4133-8802-95A33C8A3DEC}"/>
              </a:ext>
            </a:extLst>
          </p:cNvPr>
          <p:cNvSpPr/>
          <p:nvPr/>
        </p:nvSpPr>
        <p:spPr>
          <a:xfrm>
            <a:off x="959644" y="3356935"/>
            <a:ext cx="1785938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72F71A-518F-2908-91D5-06E678EFD55D}"/>
              </a:ext>
            </a:extLst>
          </p:cNvPr>
          <p:cNvSpPr txBox="1"/>
          <p:nvPr/>
        </p:nvSpPr>
        <p:spPr>
          <a:xfrm>
            <a:off x="727224" y="5883758"/>
            <a:ext cx="3450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Using more shots will bring us closer to the </a:t>
            </a:r>
            <a:r>
              <a:rPr lang="en-US" b="1" dirty="0"/>
              <a:t>expected</a:t>
            </a:r>
            <a:r>
              <a:rPr lang="en-US" dirty="0"/>
              <a:t> outcomes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4D05EE-997B-392B-120C-0B2FDC6B01E5}"/>
              </a:ext>
            </a:extLst>
          </p:cNvPr>
          <p:cNvGrpSpPr/>
          <p:nvPr/>
        </p:nvGrpSpPr>
        <p:grpSpPr>
          <a:xfrm>
            <a:off x="1098029" y="1642950"/>
            <a:ext cx="6947941" cy="1347060"/>
            <a:chOff x="1633928" y="1568515"/>
            <a:chExt cx="6947941" cy="13470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29390A-AAF9-3B1C-1FAA-58B26D70601B}"/>
                </a:ext>
              </a:extLst>
            </p:cNvPr>
            <p:cNvSpPr/>
            <p:nvPr/>
          </p:nvSpPr>
          <p:spPr>
            <a:xfrm>
              <a:off x="1633928" y="1568515"/>
              <a:ext cx="6947941" cy="13470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1FD5A6-C420-0225-840C-31F02BBE6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5573" y="1661020"/>
              <a:ext cx="6724650" cy="116205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" name="Arrow: Curved Down 29">
            <a:extLst>
              <a:ext uri="{FF2B5EF4-FFF2-40B4-BE49-F238E27FC236}">
                <a16:creationId xmlns:a16="http://schemas.microsoft.com/office/drawing/2014/main" id="{41E1C119-A52C-8070-8A70-AD069F1D6FE6}"/>
              </a:ext>
            </a:extLst>
          </p:cNvPr>
          <p:cNvSpPr/>
          <p:nvPr/>
        </p:nvSpPr>
        <p:spPr>
          <a:xfrm flipH="1">
            <a:off x="3897443" y="2079592"/>
            <a:ext cx="1303362" cy="272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D33F07A4-3C74-A844-98FC-197327E54DC2}"/>
              </a:ext>
            </a:extLst>
          </p:cNvPr>
          <p:cNvSpPr/>
          <p:nvPr/>
        </p:nvSpPr>
        <p:spPr>
          <a:xfrm flipH="1">
            <a:off x="3897442" y="2453709"/>
            <a:ext cx="1303362" cy="2726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02B3620-407C-F78D-6DAF-D9D559BA5622}"/>
              </a:ext>
            </a:extLst>
          </p:cNvPr>
          <p:cNvGrpSpPr/>
          <p:nvPr/>
        </p:nvGrpSpPr>
        <p:grpSpPr>
          <a:xfrm>
            <a:off x="6303364" y="2327857"/>
            <a:ext cx="815480" cy="178338"/>
            <a:chOff x="6303364" y="2327857"/>
            <a:chExt cx="815480" cy="17833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3C717E6-37AD-01B0-1C14-2A15D80C3291}"/>
                </a:ext>
              </a:extLst>
            </p:cNvPr>
            <p:cNvSpPr/>
            <p:nvPr/>
          </p:nvSpPr>
          <p:spPr>
            <a:xfrm>
              <a:off x="6303364" y="2327857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2166D8-4896-B5DF-690E-CBF5C3586BC0}"/>
                </a:ext>
              </a:extLst>
            </p:cNvPr>
            <p:cNvSpPr/>
            <p:nvPr/>
          </p:nvSpPr>
          <p:spPr>
            <a:xfrm>
              <a:off x="6908982" y="2327857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E76181-2102-B085-F103-8CB30D5B77BF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>
              <a:off x="6513226" y="2417026"/>
              <a:ext cx="395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3225E1D-6DFC-AEA1-D6C5-D53B3DE3E46B}"/>
              </a:ext>
            </a:extLst>
          </p:cNvPr>
          <p:cNvGrpSpPr/>
          <p:nvPr/>
        </p:nvGrpSpPr>
        <p:grpSpPr>
          <a:xfrm>
            <a:off x="6303775" y="2513758"/>
            <a:ext cx="815480" cy="178338"/>
            <a:chOff x="6303775" y="2513758"/>
            <a:chExt cx="815480" cy="178338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419A7A-66BF-BF74-5138-FA29D9D959EB}"/>
                </a:ext>
              </a:extLst>
            </p:cNvPr>
            <p:cNvSpPr/>
            <p:nvPr/>
          </p:nvSpPr>
          <p:spPr>
            <a:xfrm>
              <a:off x="6303775" y="2513758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7D4D99-7332-57E6-3CC3-829C9855B20D}"/>
                </a:ext>
              </a:extLst>
            </p:cNvPr>
            <p:cNvSpPr/>
            <p:nvPr/>
          </p:nvSpPr>
          <p:spPr>
            <a:xfrm>
              <a:off x="6909393" y="2513758"/>
              <a:ext cx="209862" cy="178338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03A06D7-F327-8337-B9D5-DC1DFCA8F6EB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6513637" y="2602927"/>
              <a:ext cx="395756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A6CCAEC-5B8C-D945-4A20-2E7A78981369}"/>
              </a:ext>
            </a:extLst>
          </p:cNvPr>
          <p:cNvSpPr/>
          <p:nvPr/>
        </p:nvSpPr>
        <p:spPr>
          <a:xfrm>
            <a:off x="3537679" y="1735455"/>
            <a:ext cx="2023672" cy="120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5BC89E-28DE-53DF-B0CB-5AA3BF8F0950}"/>
              </a:ext>
            </a:extLst>
          </p:cNvPr>
          <p:cNvSpPr/>
          <p:nvPr/>
        </p:nvSpPr>
        <p:spPr>
          <a:xfrm>
            <a:off x="5981724" y="1723053"/>
            <a:ext cx="2023672" cy="120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51" grpId="0"/>
      <p:bldP spid="57" grpId="0" animBg="1"/>
      <p:bldP spid="38" grpId="0"/>
      <p:bldP spid="30" grpId="0" animBg="1"/>
      <p:bldP spid="37" grpId="0" animBg="1"/>
      <p:bldP spid="67" grpId="0" animBg="1"/>
      <p:bldP spid="67" grpId="1" animBg="1"/>
      <p:bldP spid="6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1F2EA8-3C7F-4C75-933F-03766AB56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741811"/>
            <a:ext cx="5127051" cy="25732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8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849318" y="151781"/>
            <a:ext cx="674557" cy="610449"/>
            <a:chOff x="5278353" y="2006653"/>
            <a:chExt cx="674557" cy="610449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8353" y="2263877"/>
              <a:ext cx="383183" cy="3532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569452" y="200665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152759" y="746299"/>
            <a:ext cx="2842119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EFE56-CFC8-4140-BBF9-AD772ABA9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4" y="3459845"/>
            <a:ext cx="3463142" cy="143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EAC543-D465-47F9-8747-877F109E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4" y="5045286"/>
            <a:ext cx="3533333" cy="16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AE6D66-39BD-47B1-BF80-AF89A5DE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969" y="2230364"/>
            <a:ext cx="2914441" cy="42535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111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7" y="1550748"/>
                <a:ext cx="1410065" cy="5879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A76273D-CDFA-5548-56A1-20287098280C}"/>
              </a:ext>
            </a:extLst>
          </p:cNvPr>
          <p:cNvSpPr txBox="1"/>
          <p:nvPr/>
        </p:nvSpPr>
        <p:spPr>
          <a:xfrm>
            <a:off x="3750682" y="1521541"/>
            <a:ext cx="2420365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"Together"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D808F-EC6A-D5A6-6904-1DB62DF7BD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736" y="5112793"/>
            <a:ext cx="6724650" cy="78105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724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AE0FB8-AF37-3B52-3802-94B18033C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4" y="392656"/>
            <a:ext cx="4435942" cy="39469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9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765430" y="32619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28674" y="414167"/>
            <a:ext cx="1814330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/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001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010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56E0E0-0494-49B2-AF0A-71ECF8E2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725" y="2566412"/>
                <a:ext cx="2226507" cy="5879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3C0D6E6E-D39C-40FC-910C-7C99A42A1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14" y="4763099"/>
            <a:ext cx="4437504" cy="12359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C7B8FE-65E1-4709-A9EC-DC40A93DB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551" y="1802202"/>
            <a:ext cx="3542857" cy="3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D91594-C57C-43BE-98CD-B8F985542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307" y="3450499"/>
            <a:ext cx="3737867" cy="2773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3FEFF6-7465-4D12-AB68-9EC42BEE96B7}"/>
              </a:ext>
            </a:extLst>
          </p:cNvPr>
          <p:cNvSpPr txBox="1"/>
          <p:nvPr/>
        </p:nvSpPr>
        <p:spPr>
          <a:xfrm>
            <a:off x="5911858" y="2270242"/>
            <a:ext cx="2155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1              2             4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CB4D8C-6B19-4D51-B706-99D5E5AEABAA}"/>
              </a:ext>
            </a:extLst>
          </p:cNvPr>
          <p:cNvSpPr txBox="1"/>
          <p:nvPr/>
        </p:nvSpPr>
        <p:spPr>
          <a:xfrm>
            <a:off x="6199168" y="1470311"/>
            <a:ext cx="254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0    1     2   3    4    5   6   7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043C4-3F8E-859D-7FDF-DAC7B1911CA8}"/>
              </a:ext>
            </a:extLst>
          </p:cNvPr>
          <p:cNvSpPr txBox="1"/>
          <p:nvPr/>
        </p:nvSpPr>
        <p:spPr>
          <a:xfrm>
            <a:off x="3043004" y="2505178"/>
            <a:ext cx="2530001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"Individual"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All qubits are entangled</a:t>
            </a:r>
          </a:p>
        </p:txBody>
      </p:sp>
    </p:spTree>
    <p:extLst>
      <p:ext uri="{BB962C8B-B14F-4D97-AF65-F5344CB8AC3E}">
        <p14:creationId xmlns:p14="http://schemas.microsoft.com/office/powerpoint/2010/main" val="4573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/>
      <p:bldP spid="15" grpId="0"/>
      <p:bldP spid="22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55B7C22-55DF-F548-8A7C-79FB6D0D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5659322"/>
            <a:ext cx="2569077" cy="44679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681D19-13E5-4B2E-CE9C-60C98DD81C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8895" y="5139788"/>
            <a:ext cx="2949168" cy="14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7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3" grpId="0" animBg="1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F74E08-C6FD-664C-AC1D-541C0B3D5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66" y="3773051"/>
            <a:ext cx="2211989" cy="2525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308BE8-A6A3-C59F-55BE-D3FFD250A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158" y="5506974"/>
            <a:ext cx="2726032" cy="54626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7BA94E-CBF8-CCD1-9553-F44C27AA5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942059"/>
            <a:ext cx="3249249" cy="17392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1338D4-D305-47EC-89C6-40EF61D075EF}"/>
              </a:ext>
            </a:extLst>
          </p:cNvPr>
          <p:cNvSpPr txBox="1"/>
          <p:nvPr/>
        </p:nvSpPr>
        <p:spPr>
          <a:xfrm>
            <a:off x="4933694" y="1592577"/>
            <a:ext cx="3697012" cy="1631216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/>
            </a:lvl1pPr>
          </a:lstStyle>
          <a:p>
            <a:r>
              <a:rPr lang="en-US" u="sng" dirty="0"/>
              <a:t>Maximally</a:t>
            </a:r>
            <a:r>
              <a:rPr lang="en-US" dirty="0"/>
              <a:t> entangled qubits would both rest at the </a:t>
            </a:r>
            <a:r>
              <a:rPr lang="en-US" b="1" dirty="0"/>
              <a:t>origin</a:t>
            </a:r>
            <a:r>
              <a:rPr lang="en-US" dirty="0"/>
              <a:t> </a:t>
            </a:r>
            <a:r>
              <a:rPr lang="en-US" i="1" dirty="0"/>
              <a:t>inside</a:t>
            </a:r>
            <a:r>
              <a:rPr lang="en-US" dirty="0"/>
              <a:t> a Bloch sphere, so we must use Qiskit's </a:t>
            </a:r>
            <a:r>
              <a:rPr lang="en-US" b="1" dirty="0" err="1"/>
              <a:t>plot_state_qsphere</a:t>
            </a:r>
            <a:r>
              <a:rPr lang="en-US" b="1" dirty="0"/>
              <a:t>() </a:t>
            </a:r>
            <a:r>
              <a:rPr lang="en-US" dirty="0"/>
              <a:t>to visualize both qubits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274F99-9B94-3450-7063-48E9BF8B098C}"/>
              </a:ext>
            </a:extLst>
          </p:cNvPr>
          <p:cNvCxnSpPr/>
          <p:nvPr/>
        </p:nvCxnSpPr>
        <p:spPr>
          <a:xfrm flipH="1">
            <a:off x="7914807" y="2900597"/>
            <a:ext cx="149901" cy="109428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9304B611-DA33-087F-06D0-8F8CD83E76E3}"/>
              </a:ext>
            </a:extLst>
          </p:cNvPr>
          <p:cNvSpPr/>
          <p:nvPr/>
        </p:nvSpPr>
        <p:spPr>
          <a:xfrm rot="20134981">
            <a:off x="1249197" y="5802773"/>
            <a:ext cx="132368" cy="104931"/>
          </a:xfrm>
          <a:prstGeom prst="rightArrow">
            <a:avLst/>
          </a:prstGeom>
          <a:solidFill>
            <a:srgbClr val="6A13E8"/>
          </a:solidFill>
          <a:ln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2DE721-05EB-D765-1382-060E7697D11F}"/>
              </a:ext>
            </a:extLst>
          </p:cNvPr>
          <p:cNvSpPr/>
          <p:nvPr/>
        </p:nvSpPr>
        <p:spPr>
          <a:xfrm rot="8137505">
            <a:off x="3056676" y="5718985"/>
            <a:ext cx="132368" cy="104931"/>
          </a:xfrm>
          <a:prstGeom prst="rightArrow">
            <a:avLst/>
          </a:prstGeom>
          <a:solidFill>
            <a:srgbClr val="6A13E8"/>
          </a:solidFill>
          <a:ln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968A5C-7D59-C4D5-CE81-9E3F6D993A0F}"/>
              </a:ext>
            </a:extLst>
          </p:cNvPr>
          <p:cNvSpPr/>
          <p:nvPr/>
        </p:nvSpPr>
        <p:spPr>
          <a:xfrm>
            <a:off x="876925" y="3485213"/>
            <a:ext cx="1497306" cy="1064302"/>
          </a:xfrm>
          <a:prstGeom prst="rect">
            <a:avLst/>
          </a:prstGeom>
          <a:noFill/>
          <a:ln w="38100">
            <a:solidFill>
              <a:srgbClr val="6A1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9E541C-624C-5798-9404-0480C9293666}"/>
              </a:ext>
            </a:extLst>
          </p:cNvPr>
          <p:cNvCxnSpPr/>
          <p:nvPr/>
        </p:nvCxnSpPr>
        <p:spPr>
          <a:xfrm>
            <a:off x="1980282" y="4549515"/>
            <a:ext cx="230767" cy="706078"/>
          </a:xfrm>
          <a:prstGeom prst="straightConnector1">
            <a:avLst/>
          </a:prstGeom>
          <a:noFill/>
          <a:ln w="38100">
            <a:solidFill>
              <a:srgbClr val="6A13E8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0161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Superposition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Things are simple enough for an </a:t>
                </a:r>
                <a:r>
                  <a:rPr lang="en-US" sz="2400" i="1" dirty="0"/>
                  <a:t>individual</a:t>
                </a:r>
                <a:r>
                  <a:rPr lang="en-US" sz="2400" dirty="0"/>
                  <a:t> qubit: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picture is more difficult for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quantum register</a:t>
                </a:r>
                <a:r>
                  <a:rPr lang="en-US" sz="2400" dirty="0"/>
                  <a:t> containing many qubits: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doesn't mean the qubit is simultaneously assuming all possible values at every instant –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it has a singular definite value at any moment</a:t>
                </a:r>
                <a:r>
                  <a:rPr lang="en-US" sz="2400" dirty="0"/>
                  <a:t> - but we </a:t>
                </a:r>
                <a:r>
                  <a:rPr lang="en-US" sz="2400" i="1" dirty="0"/>
                  <a:t>cannot</a:t>
                </a:r>
                <a:r>
                  <a:rPr lang="en-US" sz="2400" dirty="0"/>
                  <a:t> </a:t>
                </a:r>
                <a:r>
                  <a:rPr lang="en-US" sz="2400" i="1" dirty="0"/>
                  <a:t>know</a:t>
                </a:r>
                <a:r>
                  <a:rPr lang="en-US" sz="2400" dirty="0"/>
                  <a:t> that value (when we measure it becomes </a:t>
                </a:r>
                <a:r>
                  <a:rPr lang="en-US" sz="2400" b="1" dirty="0"/>
                  <a:t>0</a:t>
                </a:r>
                <a:r>
                  <a:rPr lang="en-US" sz="2400" dirty="0"/>
                  <a:t> or </a:t>
                </a:r>
                <a:r>
                  <a:rPr lang="en-US" sz="2400" b="1" dirty="0"/>
                  <a:t>1</a:t>
                </a:r>
                <a:r>
                  <a:rPr lang="en-US" sz="2400" dirty="0"/>
                  <a:t> </a:t>
                </a:r>
                <a:r>
                  <a:rPr lang="en-US" sz="2400" u="sng" dirty="0"/>
                  <a:t>only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Superposition</a:t>
                </a:r>
                <a:r>
                  <a:rPr lang="en-US" sz="2400" dirty="0"/>
                  <a:t> is not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 – an isolated qubit in superposition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affect other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b="-2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53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D80E94-DF4F-AF25-5C48-BCF08A78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263" y="3773051"/>
            <a:ext cx="2489391" cy="2513521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D86922-D057-604A-857B-8A231008E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683" y="5539320"/>
            <a:ext cx="3094011" cy="5167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5BF1EC-79CE-65D3-02A1-260DAFD768E9}"/>
              </a:ext>
            </a:extLst>
          </p:cNvPr>
          <p:cNvSpPr/>
          <p:nvPr/>
        </p:nvSpPr>
        <p:spPr>
          <a:xfrm>
            <a:off x="6496051" y="5681851"/>
            <a:ext cx="190500" cy="217358"/>
          </a:xfrm>
          <a:prstGeom prst="rect">
            <a:avLst/>
          </a:prstGeom>
          <a:noFill/>
          <a:ln w="28575">
            <a:solidFill>
              <a:srgbClr val="BB9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92CB21-0101-3E1C-183E-94DA5EEE0D5E}"/>
              </a:ext>
            </a:extLst>
          </p:cNvPr>
          <p:cNvSpPr/>
          <p:nvPr/>
        </p:nvSpPr>
        <p:spPr>
          <a:xfrm>
            <a:off x="7553325" y="5539320"/>
            <a:ext cx="223838" cy="443233"/>
          </a:xfrm>
          <a:prstGeom prst="rect">
            <a:avLst/>
          </a:prstGeom>
          <a:noFill/>
          <a:ln w="28575">
            <a:solidFill>
              <a:srgbClr val="BB9F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599A9CA-43A2-78DC-D9AD-641C99CDEAE5}"/>
              </a:ext>
            </a:extLst>
          </p:cNvPr>
          <p:cNvCxnSpPr>
            <a:cxnSpLocks/>
            <a:stCxn id="12" idx="2"/>
            <a:endCxn id="14" idx="2"/>
          </p:cNvCxnSpPr>
          <p:nvPr/>
        </p:nvCxnSpPr>
        <p:spPr>
          <a:xfrm rot="16200000" flipH="1">
            <a:off x="7086600" y="5403909"/>
            <a:ext cx="83344" cy="1073943"/>
          </a:xfrm>
          <a:prstGeom prst="bentConnector3">
            <a:avLst>
              <a:gd name="adj1" fmla="val 374285"/>
            </a:avLst>
          </a:prstGeom>
          <a:ln w="28575">
            <a:solidFill>
              <a:srgbClr val="BB9F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9F1443-7D62-5256-0768-42B6EE3AF73F}"/>
              </a:ext>
            </a:extLst>
          </p:cNvPr>
          <p:cNvSpPr txBox="1"/>
          <p:nvPr/>
        </p:nvSpPr>
        <p:spPr>
          <a:xfrm>
            <a:off x="5077293" y="6125805"/>
            <a:ext cx="1514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B9F43"/>
                </a:solidFill>
              </a:rPr>
              <a:t>Color represents relative phase</a:t>
            </a:r>
          </a:p>
        </p:txBody>
      </p:sp>
    </p:spTree>
    <p:extLst>
      <p:ext uri="{BB962C8B-B14F-4D97-AF65-F5344CB8AC3E}">
        <p14:creationId xmlns:p14="http://schemas.microsoft.com/office/powerpoint/2010/main" val="27026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35738A-A7B5-A824-8348-30F614C8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3" y="3737747"/>
            <a:ext cx="2222052" cy="254882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1801E-F7D5-48CD-2B9A-02909062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83" y="5539320"/>
            <a:ext cx="3021238" cy="55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3B375-5332-2034-1BE3-62C8C4585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09" y="5472872"/>
            <a:ext cx="3381523" cy="677619"/>
          </a:xfrm>
          <a:prstGeom prst="rect">
            <a:avLst/>
          </a:prstGeom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4188FB-DF69-47FE-0C45-06D51F14B5D0}"/>
              </a:ext>
            </a:extLst>
          </p:cNvPr>
          <p:cNvSpPr/>
          <p:nvPr/>
        </p:nvSpPr>
        <p:spPr>
          <a:xfrm>
            <a:off x="2098623" y="5532757"/>
            <a:ext cx="1701384" cy="554798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23CA3F-13D1-51F2-AD86-8B0CDAA82440}"/>
              </a:ext>
            </a:extLst>
          </p:cNvPr>
          <p:cNvSpPr/>
          <p:nvPr/>
        </p:nvSpPr>
        <p:spPr>
          <a:xfrm>
            <a:off x="5377606" y="5532757"/>
            <a:ext cx="1540355" cy="554798"/>
          </a:xfrm>
          <a:prstGeom prst="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C6417BC2-51A9-FF48-C690-1182E7349EEA}"/>
              </a:ext>
            </a:extLst>
          </p:cNvPr>
          <p:cNvCxnSpPr>
            <a:stCxn id="6" idx="0"/>
            <a:endCxn id="7" idx="0"/>
          </p:cNvCxnSpPr>
          <p:nvPr/>
        </p:nvCxnSpPr>
        <p:spPr>
          <a:xfrm rot="5400000" flipH="1" flipV="1">
            <a:off x="4548549" y="3933523"/>
            <a:ext cx="12700" cy="3198469"/>
          </a:xfrm>
          <a:prstGeom prst="bentConnector3">
            <a:avLst>
              <a:gd name="adj1" fmla="val 1800000"/>
            </a:avLst>
          </a:prstGeom>
          <a:ln w="28575">
            <a:solidFill>
              <a:srgbClr val="7030A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25DB36-3D54-DD48-3294-4DB4A0C5FD45}"/>
              </a:ext>
            </a:extLst>
          </p:cNvPr>
          <p:cNvSpPr txBox="1"/>
          <p:nvPr/>
        </p:nvSpPr>
        <p:spPr>
          <a:xfrm>
            <a:off x="5125077" y="1588526"/>
            <a:ext cx="3705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Hadamard gates are unitary – applying them twice in succession undoes their action. Though we applied </a:t>
            </a:r>
            <a:r>
              <a:rPr lang="en-US" sz="1600" b="1" dirty="0">
                <a:solidFill>
                  <a:srgbClr val="7030A0"/>
                </a:solidFill>
              </a:rPr>
              <a:t>H</a:t>
            </a:r>
            <a:r>
              <a:rPr lang="en-US" sz="1600" dirty="0">
                <a:solidFill>
                  <a:srgbClr val="7030A0"/>
                </a:solidFill>
              </a:rPr>
              <a:t> to </a:t>
            </a:r>
            <a:r>
              <a:rPr lang="en-US" sz="1600" b="1" dirty="0">
                <a:solidFill>
                  <a:srgbClr val="7030A0"/>
                </a:solidFill>
              </a:rPr>
              <a:t>two different qubits</a:t>
            </a:r>
            <a:r>
              <a:rPr lang="en-US" sz="1600" dirty="0">
                <a:solidFill>
                  <a:srgbClr val="7030A0"/>
                </a:solidFill>
              </a:rPr>
              <a:t>, they were </a:t>
            </a:r>
            <a:r>
              <a:rPr lang="en-US" sz="1600" i="1" dirty="0">
                <a:solidFill>
                  <a:srgbClr val="7030A0"/>
                </a:solidFill>
              </a:rPr>
              <a:t>entangled</a:t>
            </a:r>
            <a:r>
              <a:rPr lang="en-US" sz="1600" dirty="0">
                <a:solidFill>
                  <a:srgbClr val="7030A0"/>
                </a:solidFill>
              </a:rPr>
              <a:t>, so we arrived back where we started.</a:t>
            </a:r>
          </a:p>
        </p:txBody>
      </p:sp>
    </p:spTree>
    <p:extLst>
      <p:ext uri="{BB962C8B-B14F-4D97-AF65-F5344CB8AC3E}">
        <p14:creationId xmlns:p14="http://schemas.microsoft.com/office/powerpoint/2010/main" val="39521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35738A-A7B5-A824-8348-30F614C8C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593" y="3737747"/>
            <a:ext cx="2222052" cy="2548825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E1801E-F7D5-48CD-2B9A-029090622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83" y="5539320"/>
            <a:ext cx="3021238" cy="554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1306C-0BE4-7AE7-56E1-CD8FC51CE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09" y="475517"/>
            <a:ext cx="3697011" cy="26971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10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entanglement.ipynb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1315382" y="1988415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639939" y="524904"/>
            <a:ext cx="2600581" cy="19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22AADE-B339-AD77-91E6-FA308E8FD5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853" y="3357321"/>
            <a:ext cx="6333344" cy="15399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41AA52D-EB20-B017-2180-E21D89EDA990}"/>
              </a:ext>
            </a:extLst>
          </p:cNvPr>
          <p:cNvSpPr/>
          <p:nvPr/>
        </p:nvSpPr>
        <p:spPr>
          <a:xfrm>
            <a:off x="2940229" y="3485213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9F707-A8E5-576A-115B-D630C8F7652B}"/>
              </a:ext>
            </a:extLst>
          </p:cNvPr>
          <p:cNvGrpSpPr/>
          <p:nvPr/>
        </p:nvGrpSpPr>
        <p:grpSpPr>
          <a:xfrm>
            <a:off x="1315382" y="243189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A839FE-B041-21CB-1BE4-BF381D1EA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457D17-90F8-0137-4EFB-64B2BD75D8D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1E70884C-CEF6-4682-3DE8-116C6CBB9423}"/>
              </a:ext>
            </a:extLst>
          </p:cNvPr>
          <p:cNvSpPr/>
          <p:nvPr/>
        </p:nvSpPr>
        <p:spPr>
          <a:xfrm>
            <a:off x="3949291" y="3980111"/>
            <a:ext cx="447548" cy="5096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42CD7FE-4628-AF8B-3023-7FA16FB9D190}"/>
              </a:ext>
            </a:extLst>
          </p:cNvPr>
          <p:cNvGrpSpPr/>
          <p:nvPr/>
        </p:nvGrpSpPr>
        <p:grpSpPr>
          <a:xfrm>
            <a:off x="1315382" y="1734827"/>
            <a:ext cx="6951693" cy="1385426"/>
            <a:chOff x="1315382" y="1734827"/>
            <a:chExt cx="6951693" cy="13854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D76AF8-EF72-5C30-4C33-5CF88FAFC958}"/>
                </a:ext>
              </a:extLst>
            </p:cNvPr>
            <p:cNvSpPr/>
            <p:nvPr/>
          </p:nvSpPr>
          <p:spPr>
            <a:xfrm>
              <a:off x="1315382" y="1734827"/>
              <a:ext cx="6951693" cy="13854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EBAC2D-1F43-63C5-83D8-241F4C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8903" y="1846515"/>
              <a:ext cx="6724650" cy="1162050"/>
            </a:xfrm>
            <a:prstGeom prst="rect">
              <a:avLst/>
            </a:prstGeom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E675E-219B-8F95-1E97-0714BCDB6028}"/>
                  </a:ext>
                </a:extLst>
              </p:cNvPr>
              <p:cNvSpPr txBox="1"/>
              <p:nvPr/>
            </p:nvSpPr>
            <p:spPr>
              <a:xfrm>
                <a:off x="764293" y="5157760"/>
                <a:ext cx="4351871" cy="132343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Any qubit that </a:t>
                </a:r>
                <a:r>
                  <a:rPr lang="en-US" sz="2000" u="sng" dirty="0"/>
                  <a:t>starts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 </a:t>
                </a:r>
                <a:r>
                  <a:rPr lang="en-US" sz="2000" i="1" dirty="0"/>
                  <a:t>and</a:t>
                </a:r>
                <a:r>
                  <a:rPr lang="en-US" sz="2000" dirty="0"/>
                  <a:t> </a:t>
                </a:r>
                <a:r>
                  <a:rPr lang="en-US" sz="2000" b="1" dirty="0"/>
                  <a:t>remains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state, after applying a Hadamard gate (</a:t>
                </a:r>
                <a:r>
                  <a:rPr lang="en-US" sz="2000" b="1" dirty="0"/>
                  <a:t>H</a:t>
                </a:r>
                <a:r>
                  <a:rPr lang="en-US" sz="2000" dirty="0"/>
                  <a:t>) to that qubit,</a:t>
                </a:r>
              </a:p>
              <a:p>
                <a:pPr algn="ctr"/>
                <a:r>
                  <a:rPr lang="en-US" sz="2000" dirty="0"/>
                  <a:t> picks up a </a:t>
                </a:r>
                <a:r>
                  <a:rPr lang="en-US" sz="2000" b="1" dirty="0"/>
                  <a:t>negative</a:t>
                </a:r>
                <a:r>
                  <a:rPr lang="en-US" sz="2000" dirty="0"/>
                  <a:t> phase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3E675E-219B-8F95-1E97-0714BCDB6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93" y="5157760"/>
                <a:ext cx="4351871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19BB585-5F66-371F-08AE-3640893B8A2A}"/>
              </a:ext>
            </a:extLst>
          </p:cNvPr>
          <p:cNvCxnSpPr>
            <a:stCxn id="16" idx="0"/>
          </p:cNvCxnSpPr>
          <p:nvPr/>
        </p:nvCxnSpPr>
        <p:spPr>
          <a:xfrm flipV="1">
            <a:off x="2940229" y="2616565"/>
            <a:ext cx="1167076" cy="25411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C24939-098A-924A-A976-9CDA497F18E4}"/>
              </a:ext>
            </a:extLst>
          </p:cNvPr>
          <p:cNvCxnSpPr/>
          <p:nvPr/>
        </p:nvCxnSpPr>
        <p:spPr>
          <a:xfrm>
            <a:off x="4238699" y="2519867"/>
            <a:ext cx="1649338" cy="35802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776858-CE22-6697-870A-E26D82F3962D}"/>
              </a:ext>
            </a:extLst>
          </p:cNvPr>
          <p:cNvCxnSpPr>
            <a:cxnSpLocks/>
          </p:cNvCxnSpPr>
          <p:nvPr/>
        </p:nvCxnSpPr>
        <p:spPr>
          <a:xfrm flipV="1">
            <a:off x="5452311" y="2535108"/>
            <a:ext cx="1635919" cy="38338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Curved Down 2">
            <a:extLst>
              <a:ext uri="{FF2B5EF4-FFF2-40B4-BE49-F238E27FC236}">
                <a16:creationId xmlns:a16="http://schemas.microsoft.com/office/drawing/2014/main" id="{CC87735F-4C11-1F62-BDD0-51A648C835B0}"/>
              </a:ext>
            </a:extLst>
          </p:cNvPr>
          <p:cNvSpPr/>
          <p:nvPr/>
        </p:nvSpPr>
        <p:spPr>
          <a:xfrm flipH="1">
            <a:off x="3524248" y="2278854"/>
            <a:ext cx="683419" cy="19153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4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Simulating Classical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All </a:t>
            </a:r>
            <a:r>
              <a:rPr lang="en-US" sz="2400" b="1" dirty="0"/>
              <a:t>classical</a:t>
            </a:r>
            <a:r>
              <a:rPr lang="en-US" sz="2400" dirty="0"/>
              <a:t> digital logic (</a:t>
            </a:r>
            <a:r>
              <a:rPr lang="en-US" sz="2400" b="1" dirty="0">
                <a:solidFill>
                  <a:srgbClr val="00B050"/>
                </a:solidFill>
              </a:rPr>
              <a:t>Boolean</a:t>
            </a:r>
            <a:r>
              <a:rPr lang="en-US" sz="2400" dirty="0"/>
              <a:t>) gates can be </a:t>
            </a:r>
            <a:r>
              <a:rPr lang="en-US" sz="2400" i="1" dirty="0"/>
              <a:t>simulated</a:t>
            </a:r>
            <a:r>
              <a:rPr lang="en-US" sz="2400" dirty="0"/>
              <a:t> using quantum gates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gates represent </a:t>
            </a:r>
            <a:r>
              <a:rPr lang="en-US" sz="2400" b="1" dirty="0">
                <a:solidFill>
                  <a:srgbClr val="0070C0"/>
                </a:solidFill>
              </a:rPr>
              <a:t>operators</a:t>
            </a:r>
            <a:r>
              <a:rPr lang="en-US" sz="2400" dirty="0"/>
              <a:t>, and quantum operators can be represented as </a:t>
            </a:r>
            <a:r>
              <a:rPr lang="en-US" sz="2400" b="1" dirty="0">
                <a:solidFill>
                  <a:srgbClr val="FF0000"/>
                </a:solidFill>
              </a:rPr>
              <a:t>unitary matrices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computation must be </a:t>
            </a:r>
            <a:r>
              <a:rPr lang="en-US" sz="2400" u="sng" dirty="0"/>
              <a:t>reversible</a:t>
            </a:r>
            <a:r>
              <a:rPr lang="en-US" sz="2400" dirty="0"/>
              <a:t> therefore </a:t>
            </a:r>
            <a:r>
              <a:rPr lang="en-US" sz="2400" b="1" dirty="0">
                <a:solidFill>
                  <a:srgbClr val="7030A0"/>
                </a:solidFill>
              </a:rPr>
              <a:t>ancilla bits</a:t>
            </a:r>
            <a:r>
              <a:rPr lang="en-US" sz="2400" dirty="0"/>
              <a:t> may be required to allow unambiguous reconstruction of the initial input state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Time reversible algorithms require </a:t>
            </a:r>
            <a:r>
              <a:rPr lang="en-US" sz="2400" i="1" dirty="0"/>
              <a:t>zero net energy</a:t>
            </a:r>
            <a:r>
              <a:rPr lang="en-US" sz="2400" dirty="0"/>
              <a:t> to compute but </a:t>
            </a:r>
            <a:r>
              <a:rPr lang="en-US" sz="2400" i="1" dirty="0"/>
              <a:t>not</a:t>
            </a:r>
            <a:r>
              <a:rPr lang="en-US" sz="2400" dirty="0"/>
              <a:t> to "host" – consider the chillers required to keep current quantum circuits near absolute zero (20 millikelvin)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3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9AC9AC-E09E-16AD-971C-03271AD0C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63" y="1459050"/>
            <a:ext cx="2902207" cy="2998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49C949-5E5E-47B6-89BA-873072E2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5" y="815639"/>
            <a:ext cx="3961905" cy="31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1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508589" y="1089718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333179" y="2158867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1077293" y="248607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422063" y="2817806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34125" y="2588984"/>
            <a:ext cx="2353457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5919989" y="3156130"/>
            <a:ext cx="1704213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V="1">
            <a:off x="5919989" y="2712126"/>
            <a:ext cx="114136" cy="567146"/>
          </a:xfrm>
          <a:prstGeom prst="bentConnector3">
            <a:avLst>
              <a:gd name="adj1" fmla="val 30028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847C7D-89F9-4D1A-B399-22AC8720DEEE}"/>
              </a:ext>
            </a:extLst>
          </p:cNvPr>
          <p:cNvGrpSpPr/>
          <p:nvPr/>
        </p:nvGrpSpPr>
        <p:grpSpPr>
          <a:xfrm>
            <a:off x="1611614" y="3127160"/>
            <a:ext cx="1068643" cy="369332"/>
            <a:chOff x="3647644" y="5359159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D32940-327B-4C4C-8114-0CF24A74D16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791174-3943-43D7-BBCD-0571165321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90859" y="1191375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/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Both qubits are set to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state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8B88291-231B-4302-8D74-8D2A2A42B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731" y="1716544"/>
                <a:ext cx="1382302" cy="923330"/>
              </a:xfrm>
              <a:prstGeom prst="rect">
                <a:avLst/>
              </a:prstGeom>
              <a:blipFill>
                <a:blip r:embed="rId4"/>
                <a:stretch>
                  <a:fillRect l="-2632" t="-3268" r="-4386" b="-72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630235-72FC-4B3B-96A0-C90E8708C593}"/>
              </a:ext>
            </a:extLst>
          </p:cNvPr>
          <p:cNvSpPr txBox="1"/>
          <p:nvPr/>
        </p:nvSpPr>
        <p:spPr>
          <a:xfrm>
            <a:off x="2538103" y="2684735"/>
            <a:ext cx="192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ccx(q0, q1, q2) = 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q0)</a:t>
            </a:r>
          </a:p>
          <a:p>
            <a:pPr algn="ctr"/>
            <a:r>
              <a:rPr lang="en-US" b="1" dirty="0"/>
              <a:t>Controlled</a:t>
            </a:r>
            <a:r>
              <a:rPr lang="en-US" dirty="0"/>
              <a:t> (by q1) </a:t>
            </a:r>
            <a:r>
              <a:rPr lang="en-US" b="1" dirty="0"/>
              <a:t>NOT</a:t>
            </a:r>
            <a:r>
              <a:rPr lang="en-US" dirty="0"/>
              <a:t> (on q2)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DD09527-9567-48EC-9495-E0FE48694073}"/>
              </a:ext>
            </a:extLst>
          </p:cNvPr>
          <p:cNvGrpSpPr/>
          <p:nvPr/>
        </p:nvGrpSpPr>
        <p:grpSpPr>
          <a:xfrm>
            <a:off x="1676317" y="3613685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80F7AED-A56A-433A-8E9C-2E82AADC0B6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AC76780-F25C-4AEE-A1EC-288483E12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6AF950A-4417-417C-BF48-4DF10C572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25" y="4454039"/>
            <a:ext cx="3175210" cy="2057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ED75DEE-D442-45FD-86B4-66977B33A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6551" y="4642433"/>
            <a:ext cx="2931638" cy="19979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015197-E467-498F-858D-5FD0AEFAA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780" y="5190151"/>
            <a:ext cx="1716290" cy="6184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623245" y="6405563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1362853" y="445776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1357360" y="500548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2861751" y="5528784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1D75F-FA97-415E-8859-F6A1D2A72368}"/>
              </a:ext>
            </a:extLst>
          </p:cNvPr>
          <p:cNvSpPr txBox="1"/>
          <p:nvPr/>
        </p:nvSpPr>
        <p:spPr>
          <a:xfrm>
            <a:off x="7459305" y="5054807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C2582-CBE7-4DC8-9C0E-DD1688AD6796}"/>
              </a:ext>
            </a:extLst>
          </p:cNvPr>
          <p:cNvSpPr txBox="1"/>
          <p:nvPr/>
        </p:nvSpPr>
        <p:spPr>
          <a:xfrm>
            <a:off x="7465144" y="5349666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EEEA93-8897-4687-B943-8B4F1CFB9EC4}"/>
              </a:ext>
            </a:extLst>
          </p:cNvPr>
          <p:cNvSpPr txBox="1"/>
          <p:nvPr/>
        </p:nvSpPr>
        <p:spPr>
          <a:xfrm>
            <a:off x="8374335" y="5224084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96CFA-E90D-EB77-B913-2A31B3130C6A}"/>
              </a:ext>
            </a:extLst>
          </p:cNvPr>
          <p:cNvSpPr txBox="1"/>
          <p:nvPr/>
        </p:nvSpPr>
        <p:spPr>
          <a:xfrm>
            <a:off x="1876715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236197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0" grpId="0" animBg="1"/>
      <p:bldP spid="19" grpId="0" animBg="1"/>
      <p:bldP spid="41" grpId="0"/>
      <p:bldP spid="25" grpId="0" animBg="1"/>
      <p:bldP spid="26" grpId="0"/>
      <p:bldP spid="48" grpId="0"/>
      <p:bldP spid="49" grpId="0"/>
      <p:bldP spid="3" grpId="0"/>
      <p:bldP spid="45" grpId="0"/>
      <p:bldP spid="46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8F763D7-9001-4E93-9942-B4C8246D1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135" y="4674925"/>
            <a:ext cx="2928622" cy="1950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4E17EE-FCF3-40DF-B8CD-E33823D03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" y="524509"/>
            <a:ext cx="2980952" cy="36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813E19-6D91-4EC8-B97E-D898395E3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079" y="5242489"/>
            <a:ext cx="1716665" cy="5951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DFE04-949C-42EE-B0B7-1854DCAEC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97" y="4454039"/>
            <a:ext cx="3733454" cy="2043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954" y="355595"/>
            <a:ext cx="3308471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2</a:t>
            </a:r>
            <a:br>
              <a:rPr lang="en-US" sz="3200" dirty="0">
                <a:latin typeface="+mn-lt"/>
              </a:rPr>
            </a:br>
            <a:r>
              <a:rPr lang="en-US" sz="2800" dirty="0">
                <a:latin typeface="+mn-lt"/>
              </a:rPr>
              <a:t>boolean_gates.ipynb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478143" y="47488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218042" y="134149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ABC481A0-E08F-4959-9EBE-3C1A2A69FF80}"/>
              </a:ext>
            </a:extLst>
          </p:cNvPr>
          <p:cNvSpPr/>
          <p:nvPr/>
        </p:nvSpPr>
        <p:spPr>
          <a:xfrm>
            <a:off x="1260413" y="576546"/>
            <a:ext cx="1152304" cy="1695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1FDDF-EEE7-483F-9167-6B70F6A6184C}"/>
              </a:ext>
            </a:extLst>
          </p:cNvPr>
          <p:cNvSpPr/>
          <p:nvPr/>
        </p:nvSpPr>
        <p:spPr>
          <a:xfrm>
            <a:off x="5703393" y="6421480"/>
            <a:ext cx="248918" cy="23486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D997F8-E8C9-4262-9131-98C1B4B025D8}"/>
              </a:ext>
            </a:extLst>
          </p:cNvPr>
          <p:cNvSpPr txBox="1"/>
          <p:nvPr/>
        </p:nvSpPr>
        <p:spPr>
          <a:xfrm>
            <a:off x="680801" y="4470989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09C649-ECB8-4935-9DA1-AD9AD117576D}"/>
              </a:ext>
            </a:extLst>
          </p:cNvPr>
          <p:cNvSpPr txBox="1"/>
          <p:nvPr/>
        </p:nvSpPr>
        <p:spPr>
          <a:xfrm>
            <a:off x="675308" y="5018707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20CDC7-45CD-413D-85F5-1686095D6722}"/>
              </a:ext>
            </a:extLst>
          </p:cNvPr>
          <p:cNvSpPr txBox="1"/>
          <p:nvPr/>
        </p:nvSpPr>
        <p:spPr>
          <a:xfrm>
            <a:off x="3139238" y="5540045"/>
            <a:ext cx="25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3D174A-CD85-4131-A933-A43285CCFE67}"/>
              </a:ext>
            </a:extLst>
          </p:cNvPr>
          <p:cNvSpPr txBox="1"/>
          <p:nvPr/>
        </p:nvSpPr>
        <p:spPr>
          <a:xfrm>
            <a:off x="5896675" y="1866837"/>
            <a:ext cx="2233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classical (Boolean) logic gates can be constructed from 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2D98EC-BA8E-48D1-9944-DA4A15F28224}"/>
              </a:ext>
            </a:extLst>
          </p:cNvPr>
          <p:cNvSpPr txBox="1"/>
          <p:nvPr/>
        </p:nvSpPr>
        <p:spPr>
          <a:xfrm>
            <a:off x="7459305" y="5092282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4EC278-E803-400E-9630-D1F93B9A2C56}"/>
              </a:ext>
            </a:extLst>
          </p:cNvPr>
          <p:cNvSpPr txBox="1"/>
          <p:nvPr/>
        </p:nvSpPr>
        <p:spPr>
          <a:xfrm>
            <a:off x="7465144" y="5387141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EDCDB-2160-4700-88F8-473206BA9D09}"/>
              </a:ext>
            </a:extLst>
          </p:cNvPr>
          <p:cNvSpPr txBox="1"/>
          <p:nvPr/>
        </p:nvSpPr>
        <p:spPr>
          <a:xfrm>
            <a:off x="8374335" y="5261559"/>
            <a:ext cx="164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FFBC-327A-7029-1C7B-1478917E6643}"/>
              </a:ext>
            </a:extLst>
          </p:cNvPr>
          <p:cNvSpPr txBox="1"/>
          <p:nvPr/>
        </p:nvSpPr>
        <p:spPr>
          <a:xfrm>
            <a:off x="2345405" y="1356893"/>
            <a:ext cx="213395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Uncomment these lines to test the output based upon input permutations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746DFA-0064-4A76-7739-524977CA587E}"/>
              </a:ext>
            </a:extLst>
          </p:cNvPr>
          <p:cNvSpPr txBox="1"/>
          <p:nvPr/>
        </p:nvSpPr>
        <p:spPr>
          <a:xfrm>
            <a:off x="1689340" y="4476398"/>
            <a:ext cx="7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B98BFE"/>
                </a:solidFill>
              </a:rPr>
              <a:t>CCNOT</a:t>
            </a:r>
          </a:p>
        </p:txBody>
      </p:sp>
    </p:spTree>
    <p:extLst>
      <p:ext uri="{BB962C8B-B14F-4D97-AF65-F5344CB8AC3E}">
        <p14:creationId xmlns:p14="http://schemas.microsoft.com/office/powerpoint/2010/main" val="11969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5" grpId="0" animBg="1"/>
      <p:bldP spid="26" grpId="0"/>
      <p:bldP spid="48" grpId="0"/>
      <p:bldP spid="49" grpId="0"/>
      <p:bldP spid="1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C02264-18DC-5BB5-6C8F-73B84B4C9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4" y="1387172"/>
            <a:ext cx="3012713" cy="2047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1292426" y="613162"/>
            <a:ext cx="383458" cy="855419"/>
            <a:chOff x="5469807" y="1960186"/>
            <a:chExt cx="383458" cy="85541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>
              <a:off x="5661536" y="2263877"/>
              <a:ext cx="36871" cy="5517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469807" y="196018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032379" y="1831674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558501" y="282328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B6E5C0-E6F2-4E39-B7EC-24445CE16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19" y="3892307"/>
            <a:ext cx="4007583" cy="1857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A14DF-49A8-45C0-B7CB-EAB7C1B79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711" y="3520948"/>
            <a:ext cx="4380477" cy="15685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EDD44-2E0C-4780-9F52-28DD5AD13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000" y="5211754"/>
            <a:ext cx="3427361" cy="10223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6227DF-B9C1-4AB5-B57B-2676CF3C62E1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1CA4D4-EB2A-408D-9A8C-6DF1A0956137}"/>
              </a:ext>
            </a:extLst>
          </p:cNvPr>
          <p:cNvSpPr/>
          <p:nvPr/>
        </p:nvSpPr>
        <p:spPr>
          <a:xfrm>
            <a:off x="7105338" y="5211754"/>
            <a:ext cx="1191718" cy="4545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BB5F44A-0B8E-2BD2-D570-EB1CF30693CB}"/>
              </a:ext>
            </a:extLst>
          </p:cNvPr>
          <p:cNvSpPr/>
          <p:nvPr/>
        </p:nvSpPr>
        <p:spPr>
          <a:xfrm flipH="1">
            <a:off x="6093501" y="4305207"/>
            <a:ext cx="1334125" cy="18737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93C887-FB83-476A-AD41-0BFA649AD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9" y="1286876"/>
            <a:ext cx="3944881" cy="4949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boolean_gates.ipynb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465390" y="1212539"/>
            <a:ext cx="1076632" cy="369332"/>
            <a:chOff x="4968362" y="2079211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01090" y="5091463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1679034" y="5460795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18249B2-D837-4854-B507-763CDF4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124" y="1565800"/>
            <a:ext cx="2989660" cy="177125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C3CD84-6D6E-4A91-AF6E-B1E87692F8ED}"/>
              </a:ext>
            </a:extLst>
          </p:cNvPr>
          <p:cNvGrpSpPr/>
          <p:nvPr/>
        </p:nvGrpSpPr>
        <p:grpSpPr>
          <a:xfrm>
            <a:off x="2296925" y="1635432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C45CE9-FE24-43EE-8DA5-085F76C6D8F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B95F003-AFAB-421F-A7AE-4BEF5A44A7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5415D1-35E0-44F3-B4DA-02466D3EDC4A}"/>
              </a:ext>
            </a:extLst>
          </p:cNvPr>
          <p:cNvGrpSpPr/>
          <p:nvPr/>
        </p:nvGrpSpPr>
        <p:grpSpPr>
          <a:xfrm>
            <a:off x="1603791" y="255239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8E8B96-6007-4574-BF82-6BFBC36D60A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5C9D0DD-7B57-4934-B4E3-A251DCD989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8029111-B5D3-4D11-8D74-2BB87A76F0C4}"/>
              </a:ext>
            </a:extLst>
          </p:cNvPr>
          <p:cNvGrpSpPr/>
          <p:nvPr/>
        </p:nvGrpSpPr>
        <p:grpSpPr>
          <a:xfrm>
            <a:off x="1261382" y="4595966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FE19D3-2D62-4746-B366-48EB0C3619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2537AE3-3129-4F57-B1AD-AFC497FBD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B00F6B-74C6-4833-B07D-617875D3FC2E}"/>
              </a:ext>
            </a:extLst>
          </p:cNvPr>
          <p:cNvGrpSpPr/>
          <p:nvPr/>
        </p:nvGrpSpPr>
        <p:grpSpPr>
          <a:xfrm>
            <a:off x="1629426" y="3516491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902C89B-48F6-4175-B561-68218814AA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C289605-7DC1-4E36-A644-A6E01983C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3788907-06DA-425F-BE95-0A410348C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471" y="4608302"/>
            <a:ext cx="2288513" cy="20743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710F77-4D55-4CCC-B9B9-78C63A6C86AA}"/>
              </a:ext>
            </a:extLst>
          </p:cNvPr>
          <p:cNvSpPr txBox="1"/>
          <p:nvPr/>
        </p:nvSpPr>
        <p:spPr>
          <a:xfrm>
            <a:off x="7337784" y="2112237"/>
            <a:ext cx="118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Full Adder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EBFD9-008A-428E-83C3-47283B51F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6734" y="3406895"/>
            <a:ext cx="2498873" cy="11315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52B018-E741-490D-AD37-9A932DE00376}"/>
              </a:ext>
            </a:extLst>
          </p:cNvPr>
          <p:cNvSpPr/>
          <p:nvPr/>
        </p:nvSpPr>
        <p:spPr>
          <a:xfrm>
            <a:off x="5981075" y="5645460"/>
            <a:ext cx="1903751" cy="164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486427-6207-81D0-88B1-412266146505}"/>
              </a:ext>
            </a:extLst>
          </p:cNvPr>
          <p:cNvGrpSpPr/>
          <p:nvPr/>
        </p:nvGrpSpPr>
        <p:grpSpPr>
          <a:xfrm>
            <a:off x="3636558" y="5811719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72872CE-CECD-6E7B-9974-99C94D4B78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D6E45FC-719E-8C77-6D5D-C1297D148C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86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3EFAB-18C6-6D47-DC56-161348E496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45" y="1468581"/>
            <a:ext cx="7927710" cy="440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91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FC69D0-BABA-D14F-8338-F136038B2D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3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6C9C59-49E3-3EDE-D152-06D03315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5" y="1283380"/>
            <a:ext cx="4508800" cy="5438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603E20-7E5E-4380-A67B-969CFD394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08"/>
          <a:stretch/>
        </p:blipFill>
        <p:spPr>
          <a:xfrm>
            <a:off x="5306518" y="1363826"/>
            <a:ext cx="3113726" cy="8380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725121B-0912-47A4-B298-6C2B670BA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587" y="2494093"/>
            <a:ext cx="1577589" cy="1859541"/>
          </a:xfrm>
          <a:prstGeom prst="rect">
            <a:avLst/>
          </a:prstGeom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F13AF8-FA99-422A-A671-42C153E35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4587" y="4645806"/>
            <a:ext cx="1577589" cy="1893107"/>
          </a:xfrm>
          <a:prstGeom prst="rect">
            <a:avLst/>
          </a:prstGeom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987884" y="1756071"/>
            <a:ext cx="775845" cy="369332"/>
            <a:chOff x="4968362" y="2079211"/>
            <a:chExt cx="775845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45899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360749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2437214" y="2279767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AEDBB7-E2CE-4FB9-B059-DEFD357368FB}"/>
              </a:ext>
            </a:extLst>
          </p:cNvPr>
          <p:cNvGrpSpPr/>
          <p:nvPr/>
        </p:nvGrpSpPr>
        <p:grpSpPr>
          <a:xfrm>
            <a:off x="2128316" y="2838166"/>
            <a:ext cx="1068643" cy="369332"/>
            <a:chOff x="3647644" y="4910075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62F4C3-FCF7-4D90-9629-6D0B5C551DE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89DF8F3-7A5B-4E60-80B7-07650675E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2285212" y="3031377"/>
            <a:ext cx="1064340" cy="369332"/>
            <a:chOff x="3647644" y="5421073"/>
            <a:chExt cx="106434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4C11E8-41D3-4CD4-BF61-03F5260B784C}"/>
              </a:ext>
            </a:extLst>
          </p:cNvPr>
          <p:cNvGrpSpPr/>
          <p:nvPr/>
        </p:nvGrpSpPr>
        <p:grpSpPr>
          <a:xfrm>
            <a:off x="839252" y="3562813"/>
            <a:ext cx="1068643" cy="369332"/>
            <a:chOff x="3647644" y="5359159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0E3D51E-8E91-4537-9CF1-4F353A2F31D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DF5169-7F23-4BE9-BE97-8C0DCDDB5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AD56AF-5C21-4DA0-90DB-5D8EC462299E}"/>
              </a:ext>
            </a:extLst>
          </p:cNvPr>
          <p:cNvGrpSpPr/>
          <p:nvPr/>
        </p:nvGrpSpPr>
        <p:grpSpPr>
          <a:xfrm>
            <a:off x="3642561" y="4268979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A4A4C-DEFF-46CF-BD6D-EB25CD63D2F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F3A2E76-BF01-4498-A4F7-2CC78EED3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DE8C16C-AADF-4D11-9514-D65B7A033176}"/>
              </a:ext>
            </a:extLst>
          </p:cNvPr>
          <p:cNvGrpSpPr/>
          <p:nvPr/>
        </p:nvGrpSpPr>
        <p:grpSpPr>
          <a:xfrm>
            <a:off x="2832915" y="4873339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3D8899-FF28-4927-A855-F2293C1DED8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C75F69B-69F0-4CB4-A207-953F869D5F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E9E4CC-DAF9-4D4A-95C3-DCFAC5203E56}"/>
              </a:ext>
            </a:extLst>
          </p:cNvPr>
          <p:cNvGrpSpPr/>
          <p:nvPr/>
        </p:nvGrpSpPr>
        <p:grpSpPr>
          <a:xfrm>
            <a:off x="4297463" y="5880200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DCAD8C-D44A-46CA-86D3-C5D50100ECE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D8EDFC8-E7CF-41B3-88F0-ED4AECE9B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5FED617-3D3C-4ED2-9C52-E40982436423}"/>
              </a:ext>
            </a:extLst>
          </p:cNvPr>
          <p:cNvGrpSpPr/>
          <p:nvPr/>
        </p:nvGrpSpPr>
        <p:grpSpPr>
          <a:xfrm>
            <a:off x="2287832" y="3724695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84FC74-25FA-4165-96D2-8B948E1CA09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1934FE4-A994-489D-82E0-A641C738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FE3AAE-26E3-4A9D-98CB-9EA8F42484F2}"/>
              </a:ext>
            </a:extLst>
          </p:cNvPr>
          <p:cNvGrpSpPr/>
          <p:nvPr/>
        </p:nvGrpSpPr>
        <p:grpSpPr>
          <a:xfrm>
            <a:off x="4297463" y="6420170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83C3525-1230-44DF-A80C-DE73B86CDC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D473C7-2DF0-4F4E-99B6-5320EEC394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6AA8662-9C62-41AB-987A-66174CA7405F}"/>
              </a:ext>
            </a:extLst>
          </p:cNvPr>
          <p:cNvSpPr txBox="1"/>
          <p:nvPr/>
        </p:nvSpPr>
        <p:spPr>
          <a:xfrm>
            <a:off x="6373390" y="1162526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95402F9-BB4C-4F59-B271-AE55DACA2579}"/>
              </a:ext>
            </a:extLst>
          </p:cNvPr>
          <p:cNvSpPr txBox="1"/>
          <p:nvPr/>
        </p:nvSpPr>
        <p:spPr>
          <a:xfrm>
            <a:off x="7681979" y="1131674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925C775F-C97C-F80A-3AD1-DF868ACC4C3D}"/>
              </a:ext>
            </a:extLst>
          </p:cNvPr>
          <p:cNvSpPr/>
          <p:nvPr/>
        </p:nvSpPr>
        <p:spPr>
          <a:xfrm rot="5400000">
            <a:off x="6383721" y="3629141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F17F0C-3540-E9F1-D48F-17E9249A4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superposition.ipynb</a:t>
            </a:r>
          </a:p>
        </p:txBody>
      </p:sp>
    </p:spTree>
    <p:extLst>
      <p:ext uri="{BB962C8B-B14F-4D97-AF65-F5344CB8AC3E}">
        <p14:creationId xmlns:p14="http://schemas.microsoft.com/office/powerpoint/2010/main" val="28855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1" grpId="0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99077B-A326-EF1B-A866-35A0C8D3BA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01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925071-6AD9-B566-E70D-7558378C8B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026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96B173-A58C-8061-522C-C345DBC93F1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80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C0ED18-7C8D-40F8-8365-2EF4D86D270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815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B88D31-C8AE-422A-D9A5-2C443C3FB3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742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18F601-12C2-5FD6-C145-20B7322A08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23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4FB41A-1445-7992-4357-00951CCC58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61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EF20FF-2AC8-402F-4C47-6E111C3D48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37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65CE3F-5E1B-3087-E4C0-17912CF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19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61AC29-4500-923A-1DCA-452F9643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48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C9EB00-0504-50F0-B0FE-B9D252062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38" y="1364195"/>
            <a:ext cx="4147246" cy="451280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5C880-874C-0DE5-910B-9BB43D07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13" y="4627305"/>
            <a:ext cx="2825332" cy="194103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superposition.ipynb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97EDC4-6013-4A46-AB40-B97989838903}"/>
              </a:ext>
            </a:extLst>
          </p:cNvPr>
          <p:cNvGrpSpPr/>
          <p:nvPr/>
        </p:nvGrpSpPr>
        <p:grpSpPr>
          <a:xfrm>
            <a:off x="3127110" y="2280634"/>
            <a:ext cx="1031662" cy="369332"/>
            <a:chOff x="5013332" y="2079211"/>
            <a:chExt cx="103166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09636F1-0AE5-4B6A-9253-777A3D8F5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333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B78D6-65FC-4FAC-8C9B-7465E4B399D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EB0A07-6012-445C-88E0-A0A6ED41AE41}"/>
              </a:ext>
            </a:extLst>
          </p:cNvPr>
          <p:cNvGrpSpPr/>
          <p:nvPr/>
        </p:nvGrpSpPr>
        <p:grpSpPr>
          <a:xfrm>
            <a:off x="944687" y="2784439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19E017-2AF2-408D-A0EA-1BAFE379D7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470627-DFE4-40F9-8970-599BEA1A7D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EFD8C7-5377-4DD5-8939-848A0B5CCB71}"/>
              </a:ext>
            </a:extLst>
          </p:cNvPr>
          <p:cNvGrpSpPr/>
          <p:nvPr/>
        </p:nvGrpSpPr>
        <p:grpSpPr>
          <a:xfrm>
            <a:off x="3733966" y="5559242"/>
            <a:ext cx="761380" cy="369332"/>
            <a:chOff x="3647644" y="5397483"/>
            <a:chExt cx="761380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57228C-C2FB-43A3-A891-619755D7ACE1}"/>
                </a:ext>
              </a:extLst>
            </p:cNvPr>
            <p:cNvSpPr txBox="1"/>
            <p:nvPr/>
          </p:nvSpPr>
          <p:spPr>
            <a:xfrm>
              <a:off x="4025566" y="539748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A19DCCE-8DFE-41E6-8854-86067DEE81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89234"/>
              <a:ext cx="4248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7B3FC00-8478-4744-8C37-8C158A8805DB}"/>
              </a:ext>
            </a:extLst>
          </p:cNvPr>
          <p:cNvGrpSpPr/>
          <p:nvPr/>
        </p:nvGrpSpPr>
        <p:grpSpPr>
          <a:xfrm>
            <a:off x="4831811" y="1185750"/>
            <a:ext cx="3647087" cy="1067687"/>
            <a:chOff x="4831811" y="1185750"/>
            <a:chExt cx="3647087" cy="10676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E9FBEF-99A7-49BD-9617-D0EF99ED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1811" y="1415343"/>
              <a:ext cx="3647087" cy="838094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6AA8662-9C62-41AB-987A-66174CA7405F}"/>
                </a:ext>
              </a:extLst>
            </p:cNvPr>
            <p:cNvSpPr txBox="1"/>
            <p:nvPr/>
          </p:nvSpPr>
          <p:spPr>
            <a:xfrm>
              <a:off x="6502920" y="1216602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95402F9-BB4C-4F59-B271-AE55DACA2579}"/>
                </a:ext>
              </a:extLst>
            </p:cNvPr>
            <p:cNvSpPr txBox="1"/>
            <p:nvPr/>
          </p:nvSpPr>
          <p:spPr>
            <a:xfrm>
              <a:off x="7766539" y="1185750"/>
              <a:ext cx="527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sv2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FA5C367-2646-4174-80AA-E13082E29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258" y="2525586"/>
            <a:ext cx="1509178" cy="185100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998D9-4B6C-4D60-BE42-98505D08B2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177" y="2525586"/>
            <a:ext cx="1497809" cy="1920268"/>
          </a:xfrm>
          <a:prstGeom prst="rect">
            <a:avLst/>
          </a:prstGeom>
          <a:ln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F3FBDD5-D10C-490C-9B4F-3FDE0D9EB092}"/>
              </a:ext>
            </a:extLst>
          </p:cNvPr>
          <p:cNvGrpSpPr/>
          <p:nvPr/>
        </p:nvGrpSpPr>
        <p:grpSpPr>
          <a:xfrm>
            <a:off x="2718542" y="3438035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666CBF-7F07-4B96-AD7F-28BA881781F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B21A9A-6579-4A09-B75C-01E2E983F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18823-4FF6-44F6-A337-276692C7CF57}"/>
              </a:ext>
            </a:extLst>
          </p:cNvPr>
          <p:cNvSpPr/>
          <p:nvPr/>
        </p:nvSpPr>
        <p:spPr>
          <a:xfrm>
            <a:off x="6081360" y="4679095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DC5A60-C273-4CDF-861F-15CB46A9D27E}"/>
              </a:ext>
            </a:extLst>
          </p:cNvPr>
          <p:cNvSpPr/>
          <p:nvPr/>
        </p:nvSpPr>
        <p:spPr>
          <a:xfrm>
            <a:off x="7537984" y="5750993"/>
            <a:ext cx="302420" cy="1619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BE4DF-39E1-471B-8839-CC6781C8EDCB}"/>
              </a:ext>
            </a:extLst>
          </p:cNvPr>
          <p:cNvSpPr txBox="1"/>
          <p:nvPr/>
        </p:nvSpPr>
        <p:spPr>
          <a:xfrm>
            <a:off x="249799" y="5896678"/>
            <a:ext cx="440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Note</a:t>
            </a:r>
            <a:r>
              <a:rPr lang="en-US" dirty="0"/>
              <a:t>: Without any </a:t>
            </a:r>
            <a:r>
              <a:rPr lang="en-US" i="1" dirty="0"/>
              <a:t>measurements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counts are based on the </a:t>
            </a:r>
            <a:r>
              <a:rPr lang="en-US" u="sng" dirty="0"/>
              <a:t>final</a:t>
            </a:r>
            <a:r>
              <a:rPr lang="en-US" dirty="0"/>
              <a:t> state vector (|amplitudes|</a:t>
            </a:r>
            <a:r>
              <a:rPr lang="en-US" b="1" baseline="30000" dirty="0"/>
              <a:t>2</a:t>
            </a:r>
            <a:r>
              <a:rPr lang="en-US" dirty="0"/>
              <a:t> = probabilities)</a:t>
            </a: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F94290BF-79EF-674A-4686-34DC2D6537B8}"/>
              </a:ext>
            </a:extLst>
          </p:cNvPr>
          <p:cNvSpPr/>
          <p:nvPr/>
        </p:nvSpPr>
        <p:spPr>
          <a:xfrm rot="5400000">
            <a:off x="5487620" y="3652055"/>
            <a:ext cx="277318" cy="48424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72349E9-18B8-EDF1-CD13-08BE77556C6E}"/>
              </a:ext>
            </a:extLst>
          </p:cNvPr>
          <p:cNvCxnSpPr>
            <a:cxnSpLocks/>
          </p:cNvCxnSpPr>
          <p:nvPr/>
        </p:nvCxnSpPr>
        <p:spPr>
          <a:xfrm>
            <a:off x="2405920" y="1560777"/>
            <a:ext cx="9721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63419B-A816-6A0F-1DC8-B0A58D880755}"/>
              </a:ext>
            </a:extLst>
          </p:cNvPr>
          <p:cNvCxnSpPr>
            <a:cxnSpLocks/>
          </p:cNvCxnSpPr>
          <p:nvPr/>
        </p:nvCxnSpPr>
        <p:spPr>
          <a:xfrm flipV="1">
            <a:off x="5823432" y="2026681"/>
            <a:ext cx="152628" cy="415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161CDA0-9700-AF28-CE18-BFA5F60306EC}"/>
              </a:ext>
            </a:extLst>
          </p:cNvPr>
          <p:cNvSpPr/>
          <p:nvPr/>
        </p:nvSpPr>
        <p:spPr>
          <a:xfrm>
            <a:off x="5418312" y="5143500"/>
            <a:ext cx="182387" cy="84108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10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" grpId="0"/>
      <p:bldP spid="28" grpId="0" animBg="1"/>
      <p:bldP spid="2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9643DF-859A-1DA6-52AB-4047126CF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4258"/>
            <a:ext cx="7886700" cy="44189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Gates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24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CNOT Gate – Physical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68A6B-ACF6-6666-2988-F49028D8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97" y="1335197"/>
            <a:ext cx="6381405" cy="515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36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25C8B-DAAC-C51A-C0ED-6F49C2140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93" y="675677"/>
            <a:ext cx="8675215" cy="55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556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23b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toy abstractions (like PETE boxes) are an attempt to avoid using complex numbers and </a:t>
            </a:r>
            <a:r>
              <a:rPr lang="en-US" sz="2400" b="1" dirty="0">
                <a:solidFill>
                  <a:srgbClr val="00B050"/>
                </a:solidFill>
              </a:rPr>
              <a:t>Euler's formula </a:t>
            </a:r>
            <a:r>
              <a:rPr lang="en-US" sz="2400" dirty="0"/>
              <a:t>for imaginary exponentials - do not avoid </a:t>
            </a:r>
            <a:r>
              <a:rPr lang="en-US" sz="2400" b="1" dirty="0"/>
              <a:t>linear algebra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Quantum algorithms cleverly manipulate </a:t>
            </a:r>
            <a:r>
              <a:rPr lang="en-US" sz="2400" b="1" dirty="0">
                <a:solidFill>
                  <a:srgbClr val="0070C0"/>
                </a:solidFill>
              </a:rPr>
              <a:t>the phase of qubits</a:t>
            </a:r>
            <a:r>
              <a:rPr lang="en-US" sz="2400" dirty="0"/>
              <a:t> in a register to shape probabilities in their favor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classical </a:t>
            </a:r>
            <a:r>
              <a:rPr lang="en-US" sz="2400" b="1" dirty="0"/>
              <a:t>Boolean</a:t>
            </a:r>
            <a:r>
              <a:rPr lang="en-US" sz="2400" dirty="0"/>
              <a:t> logic using qubits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Many quantum algorithms offer significant </a:t>
            </a:r>
            <a:r>
              <a:rPr lang="en-US" sz="2400" b="1" dirty="0">
                <a:solidFill>
                  <a:srgbClr val="7030A0"/>
                </a:solidFill>
              </a:rPr>
              <a:t>speed-up</a:t>
            </a:r>
            <a:r>
              <a:rPr lang="en-US" sz="2400" dirty="0"/>
              <a:t> over their classical counterparts and new discoveries are being made every day – it is your generation's </a:t>
            </a:r>
            <a:r>
              <a:rPr lang="en-US" sz="2400" b="1" dirty="0">
                <a:solidFill>
                  <a:srgbClr val="FF0000"/>
                </a:solidFill>
              </a:rPr>
              <a:t>new frontier!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E04681-E304-DA7D-6034-57413F240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14" y="3129205"/>
            <a:ext cx="7095253" cy="2813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325563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quantum_circuit1.ipynb </a:t>
            </a:r>
            <a:r>
              <a:rPr lang="en-US" sz="2400" dirty="0"/>
              <a:t>to implement the circuit below by applying the correct IBM Qiskit quantum gates and saving the four designated state vectors: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10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23-01 (Part 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rmAutofit/>
          </a:bodyPr>
          <a:lstStyle/>
          <a:p>
            <a:r>
              <a:rPr lang="en-US" sz="2000" dirty="0"/>
              <a:t>After implementing the circuit in Task 23-01 Part A, answer the following </a:t>
            </a:r>
            <a:r>
              <a:rPr lang="en-US" sz="2000" u="sng" dirty="0"/>
              <a:t>two</a:t>
            </a:r>
            <a:r>
              <a:rPr lang="en-US" sz="2000" dirty="0"/>
              <a:t> questions in </a:t>
            </a:r>
            <a:r>
              <a:rPr lang="en-US" sz="2000" b="1" dirty="0"/>
              <a:t>Cell 2</a:t>
            </a:r>
            <a:r>
              <a:rPr lang="en-US" sz="2000" dirty="0"/>
              <a:t> of your notebook: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Using the truth table below as a reference, explain the results depicted in state vector 4: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Explain why is there a 100% chance of measuring only a value of 0 for the single classical bit?</a:t>
            </a:r>
          </a:p>
          <a:p>
            <a:r>
              <a:rPr lang="en-US" sz="20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33CE2-2F5D-AB66-D5AA-2B407B289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5" y="3224213"/>
            <a:ext cx="30670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0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06" y="1510832"/>
            <a:ext cx="7886700" cy="4275372"/>
          </a:xfrm>
        </p:spPr>
        <p:txBody>
          <a:bodyPr>
            <a:noAutofit/>
          </a:bodyPr>
          <a:lstStyle/>
          <a:p>
            <a:r>
              <a:rPr lang="en-US" sz="2400" dirty="0"/>
              <a:t>Edit </a:t>
            </a:r>
            <a:r>
              <a:rPr lang="en-US" sz="2400" b="1" dirty="0"/>
              <a:t>quantum_circuit2.ipynb</a:t>
            </a:r>
            <a:r>
              <a:rPr lang="en-US" sz="2400" dirty="0"/>
              <a:t> to implement and display an IBM Qiskit circuit that has an equal probability of generating a state vector representing </a:t>
            </a:r>
            <a:r>
              <a:rPr lang="en-US" sz="2400" u="sng" dirty="0"/>
              <a:t>only</a:t>
            </a:r>
            <a:r>
              <a:rPr lang="en-US" sz="2400" dirty="0"/>
              <a:t> 63 or 64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Upload your solution to the BNL QIS101 SharePoint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92BDB7-50E5-7B27-44E2-F2FAD1F8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659" y="2671071"/>
            <a:ext cx="3342857" cy="262205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4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B122E3-0B32-C412-8821-BB3B3FE47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36491"/>
            <a:ext cx="3653953" cy="4804507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23-03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3738" y="1833108"/>
                <a:ext cx="3733488" cy="427537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new file </a:t>
                </a:r>
                <a:r>
                  <a:rPr lang="en-US" sz="2400" b="1" dirty="0"/>
                  <a:t>quantum_circuit3.ipynb</a:t>
                </a:r>
                <a:r>
                  <a:rPr lang="en-US" sz="2400" dirty="0"/>
                  <a:t> that implements this circuit and displays the histogram after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1,024 </a:t>
                </a:r>
                <a:r>
                  <a:rPr lang="en-US" sz="2400" dirty="0"/>
                  <a:t>shots</a:t>
                </a:r>
              </a:p>
              <a:p>
                <a:r>
                  <a:rPr lang="en-US" sz="2400" dirty="0"/>
                  <a:t>In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of your notebook, explain the exact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if there was no quantum noise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3738" y="1833108"/>
                <a:ext cx="3733488" cy="4275372"/>
              </a:xfrm>
              <a:blipFill>
                <a:blip r:embed="rId3"/>
                <a:stretch>
                  <a:fillRect l="-2288" t="-1997" r="-3268" b="-1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0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49CF1-5644-6680-4215-15B31962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6" y="1318797"/>
            <a:ext cx="4153464" cy="42041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EA1A-F8FB-910E-468F-8546F639A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36" y="4476817"/>
            <a:ext cx="2857866" cy="194415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6FE9-9303-60F6-6A32-BCB49142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483" y="1296312"/>
            <a:ext cx="3484772" cy="83970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superposition.ipynb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31" y="1903747"/>
            <a:ext cx="1077040" cy="1158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41008" y="2070561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282200" y="223612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64818" y="240726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2303177" y="2584452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537718" y="2696779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3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C49CF1-5644-6680-4215-15B31962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46" y="1318797"/>
            <a:ext cx="4153464" cy="42041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EA1A-F8FB-910E-468F-8546F639A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936" y="4476817"/>
            <a:ext cx="2857866" cy="194415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926FE9-9303-60F6-6A32-BCB491428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483" y="1296312"/>
            <a:ext cx="3484772" cy="83970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superposition.ipynb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33D31B-DB78-42A1-AB7B-7B1B9F37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295" y="2399767"/>
            <a:ext cx="1570864" cy="1827459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0482B0-A62B-4F6B-B541-5BDECD892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5078" y="2399767"/>
            <a:ext cx="1560177" cy="182745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3806F2F-A93B-4E36-8CA5-FF836CE38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31" y="1903747"/>
            <a:ext cx="1077040" cy="11586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7217AF-E60D-4B83-8B5D-0602B279F45B}"/>
              </a:ext>
            </a:extLst>
          </p:cNvPr>
          <p:cNvSpPr/>
          <p:nvPr/>
        </p:nvSpPr>
        <p:spPr>
          <a:xfrm>
            <a:off x="8130105" y="2442654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/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 negative phase doesn't change the probability of ultimately measuring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or a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In the final state vector, it is still a 50/50 chance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E938DD-67DE-4913-A88F-E2BAFE6B9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55" y="5673792"/>
                <a:ext cx="4720139" cy="923330"/>
              </a:xfrm>
              <a:prstGeom prst="rect">
                <a:avLst/>
              </a:prstGeom>
              <a:blipFill>
                <a:blip r:embed="rId9"/>
                <a:stretch>
                  <a:fillRect l="-646" t="-18543" r="-1163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41008" y="2070561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2282200" y="2236128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64818" y="240726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AB86803-6E39-47CC-AFC8-A4E7C5B4859F}"/>
              </a:ext>
            </a:extLst>
          </p:cNvPr>
          <p:cNvGrpSpPr/>
          <p:nvPr/>
        </p:nvGrpSpPr>
        <p:grpSpPr>
          <a:xfrm>
            <a:off x="2303177" y="2584452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2B0EB1-D895-4EBC-A6B5-CA33180E9B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6F1E3BF-903F-4A74-A18F-B041D4F25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AA325-162B-6ABD-B64D-B0CCE628C2F3}"/>
              </a:ext>
            </a:extLst>
          </p:cNvPr>
          <p:cNvSpPr/>
          <p:nvPr/>
        </p:nvSpPr>
        <p:spPr>
          <a:xfrm>
            <a:off x="4537718" y="2696779"/>
            <a:ext cx="319780" cy="238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40BDB2-EE06-B8A6-61FD-8519F92329A4}"/>
                  </a:ext>
                </a:extLst>
              </p:cNvPr>
              <p:cNvSpPr txBox="1"/>
              <p:nvPr/>
            </p:nvSpPr>
            <p:spPr>
              <a:xfrm>
                <a:off x="2396065" y="3118623"/>
                <a:ext cx="4351871" cy="132343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Any qubit that </a:t>
                </a:r>
                <a:r>
                  <a:rPr lang="en-US" sz="2000" u="sng" dirty="0"/>
                  <a:t>starts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 </a:t>
                </a:r>
                <a:r>
                  <a:rPr lang="en-US" sz="2000" i="1" dirty="0"/>
                  <a:t>and</a:t>
                </a:r>
                <a:r>
                  <a:rPr lang="en-US" sz="2000" dirty="0"/>
                  <a:t> </a:t>
                </a:r>
                <a:r>
                  <a:rPr lang="en-US" sz="2000" b="1" dirty="0"/>
                  <a:t>remains</a:t>
                </a:r>
                <a:r>
                  <a:rPr lang="en-US" sz="2000" dirty="0"/>
                  <a:t> in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sz="20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/>
                  <a:t> state, after applying a Hadamard gate (</a:t>
                </a:r>
                <a:r>
                  <a:rPr lang="en-US" sz="2000" b="1" dirty="0"/>
                  <a:t>H</a:t>
                </a:r>
                <a:r>
                  <a:rPr lang="en-US" sz="2000" dirty="0"/>
                  <a:t>) to that qubit,</a:t>
                </a:r>
              </a:p>
              <a:p>
                <a:pPr algn="ctr"/>
                <a:r>
                  <a:rPr lang="en-US" sz="2000" dirty="0"/>
                  <a:t> picks up a </a:t>
                </a:r>
                <a:r>
                  <a:rPr lang="en-US" sz="2000" b="1" dirty="0"/>
                  <a:t>negative</a:t>
                </a:r>
                <a:r>
                  <a:rPr lang="en-US" sz="2000" dirty="0"/>
                  <a:t> phase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40BDB2-EE06-B8A6-61FD-8519F9232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065" y="3118623"/>
                <a:ext cx="4351871" cy="13234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28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1818A65-6E0F-73EB-C80C-7B953E2FB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20" y="1337205"/>
            <a:ext cx="4108246" cy="52615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35B71-5C2B-64A1-5D69-83E5B25D4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029" y="1373855"/>
            <a:ext cx="3812762" cy="67615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D36C59-5EC0-4C06-A405-76B4A3976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736" y="3172647"/>
            <a:ext cx="2164693" cy="32115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1203623" y="1356259"/>
            <a:ext cx="1019331" cy="176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2137012" y="2239500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1023897" y="255602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1023897" y="2877483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4F7863E-4EE7-4416-B032-BB9D5A763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28" y="2325498"/>
            <a:ext cx="1270070" cy="4279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30B3FF-A715-4CF8-A855-BDB9E8B82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7551" y="2167550"/>
            <a:ext cx="1065277" cy="18341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03BCD6-59FB-6A77-A6E8-642BEE98DB79}"/>
              </a:ext>
            </a:extLst>
          </p:cNvPr>
          <p:cNvSpPr/>
          <p:nvPr/>
        </p:nvSpPr>
        <p:spPr>
          <a:xfrm>
            <a:off x="5225848" y="5216577"/>
            <a:ext cx="1461850" cy="138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6BF7E-84A3-D90D-4E6A-4402D65296B4}"/>
              </a:ext>
            </a:extLst>
          </p:cNvPr>
          <p:cNvSpPr/>
          <p:nvPr/>
        </p:nvSpPr>
        <p:spPr>
          <a:xfrm>
            <a:off x="5225848" y="3732551"/>
            <a:ext cx="1461850" cy="148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9F52EA-D5C8-835E-CC1E-57FBADCD2E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638" y="2209213"/>
            <a:ext cx="1354144" cy="14772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32CF85-03E3-EF97-FBAF-86FFC4D5BBAF}"/>
              </a:ext>
            </a:extLst>
          </p:cNvPr>
          <p:cNvSpPr/>
          <p:nvPr/>
        </p:nvSpPr>
        <p:spPr>
          <a:xfrm>
            <a:off x="7736762" y="6127235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A77DE-FC67-4CAB-0C6B-DBAFF50072C4}"/>
              </a:ext>
            </a:extLst>
          </p:cNvPr>
          <p:cNvSpPr/>
          <p:nvPr/>
        </p:nvSpPr>
        <p:spPr>
          <a:xfrm>
            <a:off x="5955160" y="6379437"/>
            <a:ext cx="183038" cy="256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3B1F4B-59CD-56F7-6B5F-9DBF2E449EBC}"/>
              </a:ext>
            </a:extLst>
          </p:cNvPr>
          <p:cNvCxnSpPr>
            <a:stCxn id="11" idx="2"/>
            <a:endCxn id="24" idx="3"/>
          </p:cNvCxnSpPr>
          <p:nvPr/>
        </p:nvCxnSpPr>
        <p:spPr>
          <a:xfrm rot="5400000">
            <a:off x="6921381" y="5601019"/>
            <a:ext cx="123719" cy="169008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2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7B97B2-A487-1382-3BC1-211C55CF4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1" y="1321692"/>
            <a:ext cx="4021666" cy="39762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superposition.ipynb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F0B808-1081-4A19-AE14-0B8A0CFD0977}"/>
              </a:ext>
            </a:extLst>
          </p:cNvPr>
          <p:cNvSpPr/>
          <p:nvPr/>
        </p:nvSpPr>
        <p:spPr>
          <a:xfrm>
            <a:off x="2663825" y="1511041"/>
            <a:ext cx="615950" cy="2002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DBB3BE-4FFA-4865-B8DF-75DAA007A74E}"/>
              </a:ext>
            </a:extLst>
          </p:cNvPr>
          <p:cNvGrpSpPr/>
          <p:nvPr/>
        </p:nvGrpSpPr>
        <p:grpSpPr>
          <a:xfrm>
            <a:off x="921291" y="2784377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EDE0A50-C784-4BB6-8885-E60CD0BE24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E85D03-865F-4583-B9AC-D14A014AE73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CA0CED-7548-4238-8672-B073D689AF07}"/>
              </a:ext>
            </a:extLst>
          </p:cNvPr>
          <p:cNvGrpSpPr/>
          <p:nvPr/>
        </p:nvGrpSpPr>
        <p:grpSpPr>
          <a:xfrm>
            <a:off x="921291" y="3121059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E13104F-A02F-42A0-8A71-87486DCCAE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1F58201-F82D-43F3-99C6-BFFF1DD06FF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4775C2-CF86-4CD0-887D-9112E206D6B3}"/>
              </a:ext>
            </a:extLst>
          </p:cNvPr>
          <p:cNvGrpSpPr/>
          <p:nvPr/>
        </p:nvGrpSpPr>
        <p:grpSpPr>
          <a:xfrm>
            <a:off x="921291" y="3462567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FC86C47-89DD-4511-A646-74B7C2F37EC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6B62CB0-1153-4A70-AD8C-91F26188F4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279050-363B-4E82-A78F-983AAA058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06439"/>
            <a:ext cx="4321088" cy="6876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361FA8-BBB8-4E3E-BA67-101EA0A92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00" y="2423327"/>
            <a:ext cx="1626923" cy="188277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7E1796-3851-4AD7-A561-4054D2EAC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542" y="2384607"/>
            <a:ext cx="1636808" cy="1960209"/>
          </a:xfrm>
          <a:prstGeom prst="rect">
            <a:avLst/>
          </a:prstGeom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FD167-FB2C-42F0-87C6-ADEFAF89B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270" y="4532665"/>
            <a:ext cx="1659153" cy="1960209"/>
          </a:xfrm>
          <a:prstGeom prst="rect">
            <a:avLst/>
          </a:prstGeom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7CEFE7-F502-4DF3-9D49-1BE5CB277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542" y="4544752"/>
            <a:ext cx="1698848" cy="1960209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/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0145A0-3AD6-4F3C-9888-F36887F8A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615" y="2045399"/>
                <a:ext cx="1446551" cy="369332"/>
              </a:xfrm>
              <a:prstGeom prst="rect">
                <a:avLst/>
              </a:prstGeom>
              <a:blipFill>
                <a:blip r:embed="rId9"/>
                <a:stretch>
                  <a:fillRect l="-4202" t="-121667" r="-31513" b="-18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E4E0DDB-63E7-4D34-8CC6-8EF9601F8C83}"/>
              </a:ext>
            </a:extLst>
          </p:cNvPr>
          <p:cNvSpPr txBox="1"/>
          <p:nvPr/>
        </p:nvSpPr>
        <p:spPr>
          <a:xfrm>
            <a:off x="5303498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8BEE86-6769-4E74-B7E1-175A756EC532}"/>
              </a:ext>
            </a:extLst>
          </p:cNvPr>
          <p:cNvSpPr txBox="1"/>
          <p:nvPr/>
        </p:nvSpPr>
        <p:spPr>
          <a:xfrm>
            <a:off x="6273914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916B07-D499-405C-8D49-9BDC252AA1BB}"/>
              </a:ext>
            </a:extLst>
          </p:cNvPr>
          <p:cNvSpPr txBox="1"/>
          <p:nvPr/>
        </p:nvSpPr>
        <p:spPr>
          <a:xfrm>
            <a:off x="7275432" y="1207588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16343-71F4-460F-B81C-3B1956478293}"/>
              </a:ext>
            </a:extLst>
          </p:cNvPr>
          <p:cNvSpPr txBox="1"/>
          <p:nvPr/>
        </p:nvSpPr>
        <p:spPr>
          <a:xfrm>
            <a:off x="8259784" y="1203263"/>
            <a:ext cx="527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sv4</a:t>
            </a:r>
          </a:p>
        </p:txBody>
      </p:sp>
      <p:sp>
        <p:nvSpPr>
          <p:cNvPr id="2" name="Arrow: Curved Up 1">
            <a:extLst>
              <a:ext uri="{FF2B5EF4-FFF2-40B4-BE49-F238E27FC236}">
                <a16:creationId xmlns:a16="http://schemas.microsoft.com/office/drawing/2014/main" id="{07F3A409-F4D4-6D68-216A-F5889100FA86}"/>
              </a:ext>
            </a:extLst>
          </p:cNvPr>
          <p:cNvSpPr/>
          <p:nvPr/>
        </p:nvSpPr>
        <p:spPr>
          <a:xfrm rot="12841945">
            <a:off x="7581812" y="2974364"/>
            <a:ext cx="292308" cy="13564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351343-9788-4F6C-2948-36A8F01DD41A}"/>
              </a:ext>
            </a:extLst>
          </p:cNvPr>
          <p:cNvCxnSpPr>
            <a:cxnSpLocks/>
          </p:cNvCxnSpPr>
          <p:nvPr/>
        </p:nvCxnSpPr>
        <p:spPr>
          <a:xfrm>
            <a:off x="3094890" y="2374025"/>
            <a:ext cx="2288956" cy="1531623"/>
          </a:xfrm>
          <a:prstGeom prst="straightConnector1">
            <a:avLst/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418367-3AF1-4136-384B-C4803CC6161B}"/>
              </a:ext>
            </a:extLst>
          </p:cNvPr>
          <p:cNvCxnSpPr>
            <a:cxnSpLocks/>
          </p:cNvCxnSpPr>
          <p:nvPr/>
        </p:nvCxnSpPr>
        <p:spPr>
          <a:xfrm>
            <a:off x="3730244" y="2357827"/>
            <a:ext cx="3966702" cy="283626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81BE8-F06A-26E4-B094-1C7F33B873AC}"/>
                  </a:ext>
                </a:extLst>
              </p:cNvPr>
              <p:cNvSpPr txBox="1"/>
              <p:nvPr/>
            </p:nvSpPr>
            <p:spPr>
              <a:xfrm>
                <a:off x="8447475" y="3115956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0B81BE8-F06A-26E4-B094-1C7F33B87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475" y="3115956"/>
                <a:ext cx="382028" cy="276999"/>
              </a:xfrm>
              <a:prstGeom prst="rect">
                <a:avLst/>
              </a:prstGeom>
              <a:blipFill>
                <a:blip r:embed="rId10"/>
                <a:stretch>
                  <a:fillRect l="-106452" t="-173913" r="-150000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47E4A-FA1E-7BE1-4B3E-820A5E3CB4C5}"/>
                  </a:ext>
                </a:extLst>
              </p:cNvPr>
              <p:cNvSpPr txBox="1"/>
              <p:nvPr/>
            </p:nvSpPr>
            <p:spPr>
              <a:xfrm>
                <a:off x="4395486" y="6050487"/>
                <a:ext cx="3820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247E4A-FA1E-7BE1-4B3E-820A5E3CB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486" y="6050487"/>
                <a:ext cx="382028" cy="276999"/>
              </a:xfrm>
              <a:prstGeom prst="rect">
                <a:avLst/>
              </a:prstGeom>
              <a:blipFill>
                <a:blip r:embed="rId11"/>
                <a:stretch>
                  <a:fillRect l="-103175" t="-180000" r="-14761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65631-DB6F-ABDE-9818-5680CD0396CB}"/>
                  </a:ext>
                </a:extLst>
              </p:cNvPr>
              <p:cNvSpPr txBox="1"/>
              <p:nvPr/>
            </p:nvSpPr>
            <p:spPr>
              <a:xfrm>
                <a:off x="8328697" y="5017192"/>
                <a:ext cx="337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65631-DB6F-ABDE-9818-5680CD039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8697" y="5017192"/>
                <a:ext cx="337144" cy="276999"/>
              </a:xfrm>
              <a:prstGeom prst="rect">
                <a:avLst/>
              </a:prstGeom>
              <a:blipFill>
                <a:blip r:embed="rId12"/>
                <a:stretch>
                  <a:fillRect l="-116071" t="-177778" r="-166071" b="-26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B4EC93-27BF-A8EB-4D52-1F5EF0536920}"/>
                  </a:ext>
                </a:extLst>
              </p:cNvPr>
              <p:cNvSpPr txBox="1"/>
              <p:nvPr/>
            </p:nvSpPr>
            <p:spPr>
              <a:xfrm>
                <a:off x="6060138" y="3119150"/>
                <a:ext cx="337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B4EC93-27BF-A8EB-4D52-1F5EF0536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138" y="3119150"/>
                <a:ext cx="337144" cy="276999"/>
              </a:xfrm>
              <a:prstGeom prst="rect">
                <a:avLst/>
              </a:prstGeom>
              <a:blipFill>
                <a:blip r:embed="rId13"/>
                <a:stretch>
                  <a:fillRect l="-118182" t="-180000" r="-170909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0E12C83-7FC2-E43C-25FA-FB850FC3A07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821" y="5720321"/>
            <a:ext cx="3988138" cy="6988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8DC8AB9-E142-3581-1E5B-11375C48565B}"/>
              </a:ext>
            </a:extLst>
          </p:cNvPr>
          <p:cNvSpPr/>
          <p:nvPr/>
        </p:nvSpPr>
        <p:spPr>
          <a:xfrm>
            <a:off x="2695575" y="6188986"/>
            <a:ext cx="176213" cy="131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C8F4FA-D92F-2440-9993-D13201A0916B}"/>
              </a:ext>
            </a:extLst>
          </p:cNvPr>
          <p:cNvSpPr/>
          <p:nvPr/>
        </p:nvSpPr>
        <p:spPr>
          <a:xfrm>
            <a:off x="3155156" y="6188986"/>
            <a:ext cx="176213" cy="1311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2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22" grpId="0"/>
      <p:bldP spid="23" grpId="0"/>
      <p:bldP spid="24" grpId="0"/>
      <p:bldP spid="25" grpId="0"/>
      <p:bldP spid="2" grpId="0" animBg="1"/>
      <p:bldP spid="3" grpId="0"/>
      <p:bldP spid="5" grpId="0"/>
      <p:bldP spid="10" grpId="0"/>
      <p:bldP spid="11" grpId="0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15267</TotalTime>
  <Words>1945</Words>
  <Application>Microsoft Office PowerPoint</Application>
  <PresentationFormat>On-screen Show (4:3)</PresentationFormat>
  <Paragraphs>441</Paragraphs>
  <Slides>57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23b – Goals</vt:lpstr>
      <vt:lpstr>Quantum Superposition</vt:lpstr>
      <vt:lpstr>Run Cell 1 – superposition.ipynb</vt:lpstr>
      <vt:lpstr>Run Cell 2 – superposition.ipynb</vt:lpstr>
      <vt:lpstr>Run Cell 3 – superposition.ipynb</vt:lpstr>
      <vt:lpstr>Run Cell 3 – superposition.ipynb</vt:lpstr>
      <vt:lpstr>Run Cell 4 – superposition.ipynb</vt:lpstr>
      <vt:lpstr>Run Cell 5 – superposition.ipynb</vt:lpstr>
      <vt:lpstr>Run Cell 6 – superposition.ipynb</vt:lpstr>
      <vt:lpstr>Run Cell 7 – superposition.ipynb</vt:lpstr>
      <vt:lpstr>IBM Qiskit Bitstring Notation</vt:lpstr>
      <vt:lpstr>IBM Qiskit Bitstring Notation</vt:lpstr>
      <vt:lpstr>Quantum Entanglement</vt:lpstr>
      <vt:lpstr>Run Cell 1 entanglement.ipynb</vt:lpstr>
      <vt:lpstr>Run Cell 1 entanglement.ipynb</vt:lpstr>
      <vt:lpstr>Run Cell 2 entanglement.ipynb</vt:lpstr>
      <vt:lpstr>Run Cell 3 entanglement.ipynb</vt:lpstr>
      <vt:lpstr>Bell States – Maximally Entangled</vt:lpstr>
      <vt:lpstr>Exponential Growth in ψ Size</vt:lpstr>
      <vt:lpstr>Run Cell 4 entanglement.ipynb</vt:lpstr>
      <vt:lpstr>Run Cell 5 entanglement.ipynb</vt:lpstr>
      <vt:lpstr>Run Cell 6 entanglement.ipynb</vt:lpstr>
      <vt:lpstr>Check Cell 6 entanglement.ipynb</vt:lpstr>
      <vt:lpstr>Run Cell 7 entanglement.ipynb</vt:lpstr>
      <vt:lpstr>Run Cell 8 entanglement.ipynb</vt:lpstr>
      <vt:lpstr>Run Cell 9 entanglement.ipynb</vt:lpstr>
      <vt:lpstr>Run Cell 10 entanglement.ipynb</vt:lpstr>
      <vt:lpstr>Run Cell 10 entanglement.ipynb</vt:lpstr>
      <vt:lpstr>Run Cell 10 entanglement.ipynb</vt:lpstr>
      <vt:lpstr>Run Cell 10 entanglement.ipynb</vt:lpstr>
      <vt:lpstr>Run Cell 10 entanglement.ipynb</vt:lpstr>
      <vt:lpstr>Quantum Simulating Classical</vt:lpstr>
      <vt:lpstr>Run Cell 1 boolean_gates.ipynb</vt:lpstr>
      <vt:lpstr>Run Cell 2 boolean_gates.ipynb</vt:lpstr>
      <vt:lpstr>Run Cell 3 – boolean_gates.ipynb</vt:lpstr>
      <vt:lpstr>Run Cell 4 – boolean_gates.ipynb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Quantum Gates – Physical Implementation</vt:lpstr>
      <vt:lpstr>CNOT Gate – Physical Implementation</vt:lpstr>
      <vt:lpstr>PowerPoint Presentation</vt:lpstr>
      <vt:lpstr>Session 23b – Now You Know…</vt:lpstr>
      <vt:lpstr>Task 23-01 (Part A)</vt:lpstr>
      <vt:lpstr>Task 23-01 (Part B)</vt:lpstr>
      <vt:lpstr>Task 23-02</vt:lpstr>
      <vt:lpstr>Task 23-03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1209</cp:revision>
  <cp:lastPrinted>2015-06-01T00:45:11Z</cp:lastPrinted>
  <dcterms:created xsi:type="dcterms:W3CDTF">2014-09-21T17:58:26Z</dcterms:created>
  <dcterms:modified xsi:type="dcterms:W3CDTF">2023-05-26T18:58:25Z</dcterms:modified>
</cp:coreProperties>
</file>